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legreya Sans Bold" panose="020B0604020202020204" charset="0"/>
      <p:regular r:id="rId9"/>
    </p:embeddedFont>
    <p:embeddedFont>
      <p:font typeface="Blacker Sans Pro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ublic San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3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0.svg"/><Relationship Id="rId7" Type="http://schemas.openxmlformats.org/officeDocument/2006/relationships/image" Target="../media/image3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231666" y="1014413"/>
            <a:ext cx="859528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4881532" y="561975"/>
            <a:ext cx="519367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323232"/>
                </a:solidFill>
                <a:latin typeface="Blacker Sans Pro"/>
              </a:rPr>
              <a:t>VOLUNTEER PLACEMENT PROJECT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8093" b="24117"/>
          <a:stretch>
            <a:fillRect/>
          </a:stretch>
        </p:blipFill>
        <p:spPr>
          <a:xfrm>
            <a:off x="398243" y="361503"/>
            <a:ext cx="4483289" cy="1334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9944100" y="7892600"/>
            <a:ext cx="7315200" cy="4477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28700" y="5070216"/>
            <a:ext cx="2283182" cy="654036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alphaModFix amt="9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290692" y="4899216"/>
            <a:ext cx="3448182" cy="1077556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39887" y="5307424"/>
            <a:ext cx="4698634" cy="517885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717684" y="2147019"/>
            <a:ext cx="8541616" cy="534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319"/>
              </a:lnSpc>
              <a:spcBef>
                <a:spcPct val="0"/>
              </a:spcBef>
            </a:pPr>
            <a:r>
              <a:rPr lang="en-US" sz="4433">
                <a:solidFill>
                  <a:srgbClr val="323232"/>
                </a:solidFill>
                <a:latin typeface="Public Sans"/>
              </a:rPr>
              <a:t>Our aim is to create a streamlined, effective pathway towards sustainable, long-term volunteer placements that provide opportunities for refugees and asylum seekers to connect with their local community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44824" y="8552144"/>
            <a:ext cx="7315200" cy="4477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242881" y="1458464"/>
            <a:ext cx="6016419" cy="11682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33343" y="2150109"/>
            <a:ext cx="6954657" cy="46364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333343" y="6632786"/>
            <a:ext cx="6016419" cy="150410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44824" y="2054859"/>
            <a:ext cx="9559819" cy="608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323232"/>
                </a:solidFill>
                <a:latin typeface="Public Sans"/>
              </a:rPr>
              <a:t>We currently have 7 sanctuary seekers volunteering with 3 different organisations in Manchester. We have also connected healthcare professionals to Auxilium Social Enterprise to help them get the training and experience they need to practice in the UK.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993250" y="598936"/>
            <a:ext cx="5601832" cy="4114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4490276"/>
            <a:ext cx="4805606" cy="411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22811" y="7092461"/>
            <a:ext cx="6399529" cy="3025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9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960847" y="3429408"/>
            <a:ext cx="5192747" cy="455014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2448" y="933450"/>
            <a:ext cx="7080127" cy="227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4299">
                <a:solidFill>
                  <a:srgbClr val="323232"/>
                </a:solidFill>
                <a:latin typeface="Public Sans"/>
              </a:rPr>
              <a:t>Our sanctuary seekers have a range of tasks when they volunteer...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00507" y="1531937"/>
            <a:ext cx="4553624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AF4F1"/>
                </a:solidFill>
                <a:latin typeface="Public Sans"/>
              </a:rPr>
              <a:t>I work on the till at the shop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92923" y="5019226"/>
            <a:ext cx="3485229" cy="227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AF4F1"/>
                </a:solidFill>
                <a:latin typeface="Public Sans"/>
              </a:rPr>
              <a:t>I welcome visitors to the museum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23292" y="7405474"/>
            <a:ext cx="5198566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AF4F1"/>
                </a:solidFill>
                <a:latin typeface="Public Sans"/>
              </a:rPr>
              <a:t>I sort out products and  donations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7930" y="3848287"/>
            <a:ext cx="4618580" cy="2272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AF4F1"/>
                </a:solidFill>
                <a:latin typeface="Public Sans"/>
              </a:rPr>
              <a:t>I patrol the galleries in the museum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231666" y="1014413"/>
            <a:ext cx="859528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4881532" y="561975"/>
            <a:ext cx="519367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323232"/>
                </a:solidFill>
                <a:latin typeface="Blacker Sans Pro"/>
              </a:rPr>
              <a:t>VOLUNTEER PLACEMENT PROJECT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8093" b="24117"/>
          <a:stretch>
            <a:fillRect/>
          </a:stretch>
        </p:blipFill>
        <p:spPr>
          <a:xfrm>
            <a:off x="398243" y="361503"/>
            <a:ext cx="4483289" cy="1334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614584" y="2143549"/>
            <a:ext cx="4901032" cy="65347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05589" y="2715801"/>
            <a:ext cx="5167826" cy="68904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2448" y="9016321"/>
            <a:ext cx="1144705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23232"/>
                </a:solidFill>
                <a:latin typeface="Public Sans"/>
              </a:rPr>
              <a:t>Kurdistan at People's History Museum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4231666" y="1014413"/>
            <a:ext cx="859528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4881532" y="561975"/>
            <a:ext cx="5193678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>
                <a:solidFill>
                  <a:srgbClr val="323232"/>
                </a:solidFill>
                <a:latin typeface="Blacker Sans Pro"/>
              </a:rPr>
              <a:t>VOLUNTEER PLACEMENT PROJECT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8093" b="24117"/>
          <a:stretch>
            <a:fillRect/>
          </a:stretch>
        </p:blipFill>
        <p:spPr>
          <a:xfrm>
            <a:off x="398243" y="361503"/>
            <a:ext cx="4483289" cy="133439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97384" y="2930149"/>
            <a:ext cx="5219109" cy="69588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407792" y="1695897"/>
            <a:ext cx="5282824" cy="704376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407792" y="9182100"/>
            <a:ext cx="11447055" cy="58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323232"/>
                </a:solidFill>
                <a:latin typeface="Public Sans"/>
              </a:rPr>
              <a:t>Qadir at Oxfam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11139" y="0"/>
            <a:ext cx="9874331" cy="1237102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157769" y="403040"/>
            <a:ext cx="7972462" cy="2819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9"/>
              </a:lnSpc>
            </a:pPr>
            <a:r>
              <a:rPr lang="en-US" sz="4021">
                <a:solidFill>
                  <a:srgbClr val="3F3938"/>
                </a:solidFill>
                <a:latin typeface="Public Sans"/>
              </a:rPr>
              <a:t>All of the people who have taken part in our project say they have enjoyed it. Here are some reasons why...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91763" y="591276"/>
            <a:ext cx="3650859" cy="2347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6"/>
              </a:lnSpc>
            </a:pPr>
            <a:r>
              <a:rPr lang="en-US" sz="4325">
                <a:solidFill>
                  <a:srgbClr val="3F3938"/>
                </a:solidFill>
                <a:latin typeface="Alegreya Sans Bold"/>
              </a:rPr>
              <a:t>"I can meet new people and find friends"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130231" y="4239940"/>
            <a:ext cx="4530655" cy="252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17"/>
              </a:lnSpc>
            </a:pPr>
            <a:r>
              <a:rPr lang="en-US" sz="4655">
                <a:solidFill>
                  <a:srgbClr val="3F3938">
                    <a:alpha val="93725"/>
                  </a:srgbClr>
                </a:solidFill>
                <a:latin typeface="Alegreya Sans Bold"/>
              </a:rPr>
              <a:t>"I have learnt how to work with other people"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84999" y="7274808"/>
            <a:ext cx="5062731" cy="231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1"/>
              </a:lnSpc>
              <a:spcBef>
                <a:spcPct val="0"/>
              </a:spcBef>
            </a:pPr>
            <a:r>
              <a:rPr lang="en-US" sz="4236">
                <a:solidFill>
                  <a:srgbClr val="3F3938"/>
                </a:solidFill>
                <a:latin typeface="Alegreya Sans Bold"/>
              </a:rPr>
              <a:t>"It is a very good opportunity to practice the English language"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38154" y="3615925"/>
            <a:ext cx="3319615" cy="2901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8"/>
              </a:lnSpc>
              <a:spcBef>
                <a:spcPct val="0"/>
              </a:spcBef>
            </a:pPr>
            <a:r>
              <a:rPr lang="en-US" sz="4027">
                <a:solidFill>
                  <a:srgbClr val="3F3938"/>
                </a:solidFill>
                <a:latin typeface="Alegreya Sans Bold"/>
              </a:rPr>
              <a:t>"I have improved my work skills and got experience"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1763" y="7265283"/>
            <a:ext cx="5670131" cy="2481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</a:pPr>
            <a:r>
              <a:rPr lang="en-US" sz="4578">
                <a:solidFill>
                  <a:srgbClr val="3F3938">
                    <a:alpha val="93725"/>
                  </a:srgbClr>
                </a:solidFill>
                <a:latin typeface="Alegreya Sans Bold"/>
              </a:rPr>
              <a:t>"It has grown my confidence and communication skills"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09388" y="-234061"/>
            <a:ext cx="6735862" cy="49477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2448" y="3943537"/>
            <a:ext cx="5444133" cy="46615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67015" y="7248657"/>
            <a:ext cx="7470439" cy="3531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alphaModFix amt="9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8502235" y="3169417"/>
            <a:ext cx="5651359" cy="49520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42448" y="503686"/>
            <a:ext cx="10279892" cy="303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19"/>
              </a:lnSpc>
            </a:pPr>
            <a:r>
              <a:rPr lang="en-US" sz="4299">
                <a:solidFill>
                  <a:srgbClr val="323232"/>
                </a:solidFill>
                <a:latin typeface="Public Sans"/>
              </a:rPr>
              <a:t>All of the organisations we have partnered with would recommend the MCoS Volunteer Placement Project to others. They said...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66727" y="942975"/>
            <a:ext cx="4889406" cy="198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>
                <a:solidFill>
                  <a:srgbClr val="FAF4F1"/>
                </a:solidFill>
                <a:latin typeface="Public Sans"/>
              </a:rPr>
              <a:t>You will receive all of the support you need from MCoS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11388" y="4637536"/>
            <a:ext cx="4706252" cy="2611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AF4F1"/>
                </a:solidFill>
                <a:latin typeface="Public Sans"/>
              </a:rPr>
              <a:t>It is a fantastic project and so beneficial to everyone involved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6652" y="7582032"/>
            <a:ext cx="6511165" cy="1953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699">
                <a:solidFill>
                  <a:srgbClr val="FAF4F1"/>
                </a:solidFill>
                <a:latin typeface="Public Sans"/>
              </a:rPr>
              <a:t>Volunteers bring such a wealth of knowledge and skills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18624" y="3544441"/>
            <a:ext cx="4618580" cy="2729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AF4F1"/>
                </a:solidFill>
                <a:latin typeface="Public Sans"/>
              </a:rPr>
              <a:t>It's so rewarding seeing Sanctuary Seekers benefit from the placement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Blacker Sans Pro</vt:lpstr>
      <vt:lpstr>Arial</vt:lpstr>
      <vt:lpstr>Public Sans</vt:lpstr>
      <vt:lpstr>Alegreya Sans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aim is to create a streamlined, effective pathway towards sustainable, long-term volunteer placements that provide opportunities for refugees and asylum seekers to connect with their local community.</dc:title>
  <cp:lastModifiedBy>Liz Hibberd</cp:lastModifiedBy>
  <cp:revision>1</cp:revision>
  <dcterms:created xsi:type="dcterms:W3CDTF">2006-08-16T00:00:00Z</dcterms:created>
  <dcterms:modified xsi:type="dcterms:W3CDTF">2023-04-13T13:41:51Z</dcterms:modified>
  <dc:identifier>DAFbTpFcY50</dc:identifier>
</cp:coreProperties>
</file>