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70" r:id="rId4"/>
  </p:sldMasterIdLst>
  <p:notesMasterIdLst>
    <p:notesMasterId r:id="rId31"/>
  </p:notesMasterIdLst>
  <p:handoutMasterIdLst>
    <p:handoutMasterId r:id="rId32"/>
  </p:handoutMasterIdLst>
  <p:sldIdLst>
    <p:sldId id="789" r:id="rId5"/>
    <p:sldId id="795" r:id="rId6"/>
    <p:sldId id="845" r:id="rId7"/>
    <p:sldId id="837" r:id="rId8"/>
    <p:sldId id="868" r:id="rId9"/>
    <p:sldId id="840" r:id="rId10"/>
    <p:sldId id="841" r:id="rId11"/>
    <p:sldId id="867" r:id="rId12"/>
    <p:sldId id="846" r:id="rId13"/>
    <p:sldId id="847" r:id="rId14"/>
    <p:sldId id="826" r:id="rId15"/>
    <p:sldId id="856" r:id="rId16"/>
    <p:sldId id="857" r:id="rId17"/>
    <p:sldId id="864" r:id="rId18"/>
    <p:sldId id="859" r:id="rId19"/>
    <p:sldId id="860" r:id="rId20"/>
    <p:sldId id="865" r:id="rId21"/>
    <p:sldId id="862" r:id="rId22"/>
    <p:sldId id="877" r:id="rId23"/>
    <p:sldId id="866" r:id="rId24"/>
    <p:sldId id="850" r:id="rId25"/>
    <p:sldId id="851" r:id="rId26"/>
    <p:sldId id="831" r:id="rId27"/>
    <p:sldId id="869" r:id="rId28"/>
    <p:sldId id="875" r:id="rId29"/>
    <p:sldId id="833" r:id="rId30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027454-ABC2-49E1-BD7F-E3F05A17B3AD}">
          <p14:sldIdLst>
            <p14:sldId id="789"/>
            <p14:sldId id="795"/>
            <p14:sldId id="845"/>
            <p14:sldId id="837"/>
            <p14:sldId id="868"/>
            <p14:sldId id="840"/>
            <p14:sldId id="841"/>
            <p14:sldId id="867"/>
            <p14:sldId id="846"/>
            <p14:sldId id="847"/>
            <p14:sldId id="826"/>
            <p14:sldId id="856"/>
            <p14:sldId id="857"/>
            <p14:sldId id="864"/>
            <p14:sldId id="859"/>
            <p14:sldId id="860"/>
            <p14:sldId id="865"/>
            <p14:sldId id="862"/>
            <p14:sldId id="877"/>
            <p14:sldId id="866"/>
            <p14:sldId id="850"/>
            <p14:sldId id="851"/>
            <p14:sldId id="831"/>
            <p14:sldId id="869"/>
            <p14:sldId id="875"/>
            <p14:sldId id="8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ren Escadale" initials="WE" lastIdx="3" clrIdx="0">
    <p:extLst>
      <p:ext uri="{19B8F6BF-5375-455C-9EA6-DF929625EA0E}">
        <p15:presenceInfo xmlns:p15="http://schemas.microsoft.com/office/powerpoint/2012/main" userId="S-1-12-1-3773805237-1139004833-4237471917-42753073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250"/>
    <a:srgbClr val="8A3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7767AC-3122-B41E-F2AC-979DEA24E717}" v="5" dt="2023-03-14T14:37:38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81273" autoAdjust="0"/>
  </p:normalViewPr>
  <p:slideViewPr>
    <p:cSldViewPr snapToGrid="0" snapToObjects="1">
      <p:cViewPr>
        <p:scale>
          <a:sx n="100" d="100"/>
          <a:sy n="100" d="100"/>
        </p:scale>
        <p:origin x="2144" y="4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8EE00-DEDA-42A5-AE23-80F99B6F3F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CAEA69-7F5B-4384-95CF-23391C6F6CA7}">
      <dgm:prSet phldrT="[Text]"/>
      <dgm:spPr>
        <a:solidFill>
          <a:srgbClr val="2E7250"/>
        </a:solidFill>
        <a:ln>
          <a:noFill/>
        </a:ln>
      </dgm:spPr>
      <dgm:t>
        <a:bodyPr/>
        <a:lstStyle/>
        <a:p>
          <a:pPr>
            <a:buFont typeface="+mj-lt"/>
            <a:buNone/>
          </a:pPr>
          <a:r>
            <a:rPr lang="en-GB" dirty="0">
              <a:effectLst/>
            </a:rPr>
            <a:t>PCCA and Live Well </a:t>
          </a:r>
          <a:endParaRPr lang="en-GB" dirty="0"/>
        </a:p>
      </dgm:t>
    </dgm:pt>
    <dgm:pt modelId="{B88A7215-13ED-4E67-BE42-A71B974C322B}" type="parTrans" cxnId="{780C22F2-953A-4F06-836D-8012BF5E69BF}">
      <dgm:prSet/>
      <dgm:spPr/>
      <dgm:t>
        <a:bodyPr/>
        <a:lstStyle/>
        <a:p>
          <a:endParaRPr lang="en-GB"/>
        </a:p>
      </dgm:t>
    </dgm:pt>
    <dgm:pt modelId="{6A69F902-EFD9-4C1C-99A3-2B5A93AA5AEF}" type="sibTrans" cxnId="{780C22F2-953A-4F06-836D-8012BF5E69BF}">
      <dgm:prSet/>
      <dgm:spPr>
        <a:ln>
          <a:solidFill>
            <a:srgbClr val="8A385A"/>
          </a:solidFill>
        </a:ln>
      </dgm:spPr>
      <dgm:t>
        <a:bodyPr/>
        <a:lstStyle/>
        <a:p>
          <a:endParaRPr lang="en-GB"/>
        </a:p>
      </dgm:t>
    </dgm:pt>
    <dgm:pt modelId="{36DE2A32-9273-4A07-9F53-CD39F813B69D}">
      <dgm:prSet phldrT="[Text]"/>
      <dgm:spPr>
        <a:solidFill>
          <a:srgbClr val="8A385A"/>
        </a:solidFill>
        <a:ln>
          <a:noFill/>
        </a:ln>
      </dgm:spPr>
      <dgm:t>
        <a:bodyPr/>
        <a:lstStyle/>
        <a:p>
          <a:pPr>
            <a:buFont typeface="+mj-lt"/>
            <a:buNone/>
          </a:pPr>
          <a:r>
            <a:rPr lang="en-GB" dirty="0"/>
            <a:t>Intelligence and Insight</a:t>
          </a:r>
        </a:p>
      </dgm:t>
    </dgm:pt>
    <dgm:pt modelId="{FFCFE1DF-C00D-4FD3-A63C-D4C43082ECC9}" type="parTrans" cxnId="{680D4DA8-DA63-4797-A2E0-5F4311396076}">
      <dgm:prSet/>
      <dgm:spPr/>
      <dgm:t>
        <a:bodyPr/>
        <a:lstStyle/>
        <a:p>
          <a:endParaRPr lang="en-GB"/>
        </a:p>
      </dgm:t>
    </dgm:pt>
    <dgm:pt modelId="{90316FCB-EF1E-44D6-B526-1CA5E95A224F}" type="sibTrans" cxnId="{680D4DA8-DA63-4797-A2E0-5F4311396076}">
      <dgm:prSet/>
      <dgm:spPr/>
      <dgm:t>
        <a:bodyPr/>
        <a:lstStyle/>
        <a:p>
          <a:endParaRPr lang="en-GB"/>
        </a:p>
      </dgm:t>
    </dgm:pt>
    <dgm:pt modelId="{5B429441-E129-4C26-AC30-96110817533E}">
      <dgm:prSet phldrT="[Text]"/>
      <dgm:spPr>
        <a:solidFill>
          <a:srgbClr val="D85606"/>
        </a:solidFill>
        <a:ln>
          <a:noFill/>
        </a:ln>
      </dgm:spPr>
      <dgm:t>
        <a:bodyPr/>
        <a:lstStyle/>
        <a:p>
          <a:pPr>
            <a:buFont typeface="+mj-lt"/>
            <a:buNone/>
          </a:pPr>
          <a:r>
            <a:rPr lang="en-US" dirty="0">
              <a:effectLst/>
            </a:rPr>
            <a:t>GM Population Health System</a:t>
          </a:r>
        </a:p>
      </dgm:t>
    </dgm:pt>
    <dgm:pt modelId="{1CFFA031-1E8C-4DC3-9C77-DD52FB7E8DA7}" type="parTrans" cxnId="{2175B5BA-1F64-44A2-9DC4-6B0329E96E81}">
      <dgm:prSet/>
      <dgm:spPr/>
      <dgm:t>
        <a:bodyPr/>
        <a:lstStyle/>
        <a:p>
          <a:endParaRPr lang="en-GB"/>
        </a:p>
      </dgm:t>
    </dgm:pt>
    <dgm:pt modelId="{A11D111F-B934-4CFF-AEE3-4155D7BD3331}" type="sibTrans" cxnId="{2175B5BA-1F64-44A2-9DC4-6B0329E96E81}">
      <dgm:prSet/>
      <dgm:spPr/>
      <dgm:t>
        <a:bodyPr/>
        <a:lstStyle/>
        <a:p>
          <a:endParaRPr lang="en-GB"/>
        </a:p>
      </dgm:t>
    </dgm:pt>
    <dgm:pt modelId="{D07179AE-C2CF-4EF0-B4EE-C6BAE09A7B96}">
      <dgm:prSet/>
      <dgm:spPr>
        <a:solidFill>
          <a:srgbClr val="1C3972"/>
        </a:solidFill>
        <a:ln>
          <a:noFill/>
        </a:ln>
      </dgm:spPr>
      <dgm:t>
        <a:bodyPr/>
        <a:lstStyle/>
        <a:p>
          <a:r>
            <a:rPr lang="en-US" dirty="0"/>
            <a:t>Build Back Fairer </a:t>
          </a:r>
          <a:endParaRPr lang="en-GB" dirty="0"/>
        </a:p>
      </dgm:t>
    </dgm:pt>
    <dgm:pt modelId="{D1592B7A-FCBD-4ACE-A433-BC853AD3A4CF}" type="parTrans" cxnId="{C6498B18-AD23-4420-9CE5-4D76E4355166}">
      <dgm:prSet/>
      <dgm:spPr/>
      <dgm:t>
        <a:bodyPr/>
        <a:lstStyle/>
        <a:p>
          <a:endParaRPr lang="en-GB"/>
        </a:p>
      </dgm:t>
    </dgm:pt>
    <dgm:pt modelId="{E1F80795-0CAD-4723-8A4E-5635CD2E74E6}" type="sibTrans" cxnId="{C6498B18-AD23-4420-9CE5-4D76E4355166}">
      <dgm:prSet/>
      <dgm:spPr/>
      <dgm:t>
        <a:bodyPr/>
        <a:lstStyle/>
        <a:p>
          <a:endParaRPr lang="en-GB"/>
        </a:p>
      </dgm:t>
    </dgm:pt>
    <dgm:pt modelId="{C546DCD1-67D7-436E-A968-F89C2E926C9D}" type="pres">
      <dgm:prSet presAssocID="{79F8EE00-DEDA-42A5-AE23-80F99B6F3F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4E8EE9-9ED2-495A-8063-DCC7FD0B8EB2}" type="pres">
      <dgm:prSet presAssocID="{79F8EE00-DEDA-42A5-AE23-80F99B6F3FB1}" presName="Name1" presStyleCnt="0"/>
      <dgm:spPr/>
    </dgm:pt>
    <dgm:pt modelId="{6774BB33-8BC8-4C1A-B100-4992EF45C4D3}" type="pres">
      <dgm:prSet presAssocID="{79F8EE00-DEDA-42A5-AE23-80F99B6F3FB1}" presName="cycle" presStyleCnt="0"/>
      <dgm:spPr/>
    </dgm:pt>
    <dgm:pt modelId="{2BD260CA-A6A6-4100-9F59-F114FC5E57AE}" type="pres">
      <dgm:prSet presAssocID="{79F8EE00-DEDA-42A5-AE23-80F99B6F3FB1}" presName="srcNode" presStyleLbl="node1" presStyleIdx="0" presStyleCnt="4"/>
      <dgm:spPr/>
    </dgm:pt>
    <dgm:pt modelId="{80951728-FB94-401B-A247-40A2B8E810BB}" type="pres">
      <dgm:prSet presAssocID="{79F8EE00-DEDA-42A5-AE23-80F99B6F3FB1}" presName="conn" presStyleLbl="parChTrans1D2" presStyleIdx="0" presStyleCnt="1"/>
      <dgm:spPr/>
      <dgm:t>
        <a:bodyPr/>
        <a:lstStyle/>
        <a:p>
          <a:endParaRPr lang="en-US"/>
        </a:p>
      </dgm:t>
    </dgm:pt>
    <dgm:pt modelId="{4BBFC333-3C5A-4940-933D-B7625E0573BF}" type="pres">
      <dgm:prSet presAssocID="{79F8EE00-DEDA-42A5-AE23-80F99B6F3FB1}" presName="extraNode" presStyleLbl="node1" presStyleIdx="0" presStyleCnt="4"/>
      <dgm:spPr/>
    </dgm:pt>
    <dgm:pt modelId="{82FC8015-86F9-42F5-9B64-FAC414A7AC72}" type="pres">
      <dgm:prSet presAssocID="{79F8EE00-DEDA-42A5-AE23-80F99B6F3FB1}" presName="dstNode" presStyleLbl="node1" presStyleIdx="0" presStyleCnt="4"/>
      <dgm:spPr/>
    </dgm:pt>
    <dgm:pt modelId="{EE94D899-BE61-4F38-8FE7-C9AF2CDAB1E8}" type="pres">
      <dgm:prSet presAssocID="{77CAEA69-7F5B-4384-95CF-23391C6F6CA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387DA-2243-4FA0-AB21-864B618721D8}" type="pres">
      <dgm:prSet presAssocID="{77CAEA69-7F5B-4384-95CF-23391C6F6CA7}" presName="accent_1" presStyleCnt="0"/>
      <dgm:spPr/>
    </dgm:pt>
    <dgm:pt modelId="{978ACB46-27D3-4AFA-B361-61500ED50DEE}" type="pres">
      <dgm:prSet presAssocID="{77CAEA69-7F5B-4384-95CF-23391C6F6CA7}" presName="accentRepeatNode" presStyleLbl="solidFgAcc1" presStyleIdx="0" presStyleCnt="4"/>
      <dgm:spPr>
        <a:ln>
          <a:solidFill>
            <a:srgbClr val="8A385A"/>
          </a:solidFill>
        </a:ln>
      </dgm:spPr>
    </dgm:pt>
    <dgm:pt modelId="{4F6343A7-9C71-4B83-B2A4-00A1702D7785}" type="pres">
      <dgm:prSet presAssocID="{36DE2A32-9273-4A07-9F53-CD39F813B69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1D55D-F415-4A38-B564-4CB0AA2830FB}" type="pres">
      <dgm:prSet presAssocID="{36DE2A32-9273-4A07-9F53-CD39F813B69D}" presName="accent_2" presStyleCnt="0"/>
      <dgm:spPr/>
    </dgm:pt>
    <dgm:pt modelId="{38D7D917-61AB-4B11-BC83-390B35CF36DC}" type="pres">
      <dgm:prSet presAssocID="{36DE2A32-9273-4A07-9F53-CD39F813B69D}" presName="accentRepeatNode" presStyleLbl="solidFgAcc1" presStyleIdx="1" presStyleCnt="4"/>
      <dgm:spPr>
        <a:ln>
          <a:solidFill>
            <a:srgbClr val="8A385A"/>
          </a:solidFill>
        </a:ln>
      </dgm:spPr>
    </dgm:pt>
    <dgm:pt modelId="{31A9F506-FB26-4771-AD87-9A02FE618FDA}" type="pres">
      <dgm:prSet presAssocID="{5B429441-E129-4C26-AC30-96110817533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E42B4-AF1F-4752-9436-3C1C1064C502}" type="pres">
      <dgm:prSet presAssocID="{5B429441-E129-4C26-AC30-96110817533E}" presName="accent_3" presStyleCnt="0"/>
      <dgm:spPr/>
    </dgm:pt>
    <dgm:pt modelId="{671FF4A3-19DB-46AF-9F3B-8C146A823FC0}" type="pres">
      <dgm:prSet presAssocID="{5B429441-E129-4C26-AC30-96110817533E}" presName="accentRepeatNode" presStyleLbl="solidFgAcc1" presStyleIdx="2" presStyleCnt="4"/>
      <dgm:spPr>
        <a:ln>
          <a:solidFill>
            <a:srgbClr val="8A385A"/>
          </a:solidFill>
        </a:ln>
      </dgm:spPr>
    </dgm:pt>
    <dgm:pt modelId="{4A91E695-968D-4230-AB4D-7469FFD3489B}" type="pres">
      <dgm:prSet presAssocID="{D07179AE-C2CF-4EF0-B4EE-C6BAE09A7B9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68F46-E4AA-4857-8AFD-6D3554BF5A52}" type="pres">
      <dgm:prSet presAssocID="{D07179AE-C2CF-4EF0-B4EE-C6BAE09A7B96}" presName="accent_4" presStyleCnt="0"/>
      <dgm:spPr/>
    </dgm:pt>
    <dgm:pt modelId="{0A4A16C1-6EE9-4ACC-8E0B-87DDA0100B11}" type="pres">
      <dgm:prSet presAssocID="{D07179AE-C2CF-4EF0-B4EE-C6BAE09A7B96}" presName="accentRepeatNode" presStyleLbl="solidFgAcc1" presStyleIdx="3" presStyleCnt="4"/>
      <dgm:spPr>
        <a:ln>
          <a:solidFill>
            <a:srgbClr val="8A385A"/>
          </a:solidFill>
        </a:ln>
      </dgm:spPr>
    </dgm:pt>
  </dgm:ptLst>
  <dgm:cxnLst>
    <dgm:cxn modelId="{C6498B18-AD23-4420-9CE5-4D76E4355166}" srcId="{79F8EE00-DEDA-42A5-AE23-80F99B6F3FB1}" destId="{D07179AE-C2CF-4EF0-B4EE-C6BAE09A7B96}" srcOrd="3" destOrd="0" parTransId="{D1592B7A-FCBD-4ACE-A433-BC853AD3A4CF}" sibTransId="{E1F80795-0CAD-4723-8A4E-5635CD2E74E6}"/>
    <dgm:cxn modelId="{680D4DA8-DA63-4797-A2E0-5F4311396076}" srcId="{79F8EE00-DEDA-42A5-AE23-80F99B6F3FB1}" destId="{36DE2A32-9273-4A07-9F53-CD39F813B69D}" srcOrd="1" destOrd="0" parTransId="{FFCFE1DF-C00D-4FD3-A63C-D4C43082ECC9}" sibTransId="{90316FCB-EF1E-44D6-B526-1CA5E95A224F}"/>
    <dgm:cxn modelId="{D9ED0023-82C3-4D2A-A012-09EBC81F0890}" type="presOf" srcId="{79F8EE00-DEDA-42A5-AE23-80F99B6F3FB1}" destId="{C546DCD1-67D7-436E-A968-F89C2E926C9D}" srcOrd="0" destOrd="0" presId="urn:microsoft.com/office/officeart/2008/layout/VerticalCurvedList"/>
    <dgm:cxn modelId="{2175B5BA-1F64-44A2-9DC4-6B0329E96E81}" srcId="{79F8EE00-DEDA-42A5-AE23-80F99B6F3FB1}" destId="{5B429441-E129-4C26-AC30-96110817533E}" srcOrd="2" destOrd="0" parTransId="{1CFFA031-1E8C-4DC3-9C77-DD52FB7E8DA7}" sibTransId="{A11D111F-B934-4CFF-AEE3-4155D7BD3331}"/>
    <dgm:cxn modelId="{CDB26F93-4492-4AC3-AF6B-DE823F8B542A}" type="presOf" srcId="{77CAEA69-7F5B-4384-95CF-23391C6F6CA7}" destId="{EE94D899-BE61-4F38-8FE7-C9AF2CDAB1E8}" srcOrd="0" destOrd="0" presId="urn:microsoft.com/office/officeart/2008/layout/VerticalCurvedList"/>
    <dgm:cxn modelId="{6475E053-C38E-4ADE-8613-A0C23C8B8A61}" type="presOf" srcId="{5B429441-E129-4C26-AC30-96110817533E}" destId="{31A9F506-FB26-4771-AD87-9A02FE618FDA}" srcOrd="0" destOrd="0" presId="urn:microsoft.com/office/officeart/2008/layout/VerticalCurvedList"/>
    <dgm:cxn modelId="{D3E3AAA5-E8A1-48E6-80FA-A77CC5E08670}" type="presOf" srcId="{D07179AE-C2CF-4EF0-B4EE-C6BAE09A7B96}" destId="{4A91E695-968D-4230-AB4D-7469FFD3489B}" srcOrd="0" destOrd="0" presId="urn:microsoft.com/office/officeart/2008/layout/VerticalCurvedList"/>
    <dgm:cxn modelId="{780C22F2-953A-4F06-836D-8012BF5E69BF}" srcId="{79F8EE00-DEDA-42A5-AE23-80F99B6F3FB1}" destId="{77CAEA69-7F5B-4384-95CF-23391C6F6CA7}" srcOrd="0" destOrd="0" parTransId="{B88A7215-13ED-4E67-BE42-A71B974C322B}" sibTransId="{6A69F902-EFD9-4C1C-99A3-2B5A93AA5AEF}"/>
    <dgm:cxn modelId="{EC69C359-2D31-4305-9F41-AA38F97C6B6D}" type="presOf" srcId="{6A69F902-EFD9-4C1C-99A3-2B5A93AA5AEF}" destId="{80951728-FB94-401B-A247-40A2B8E810BB}" srcOrd="0" destOrd="0" presId="urn:microsoft.com/office/officeart/2008/layout/VerticalCurvedList"/>
    <dgm:cxn modelId="{8142FAE9-1E49-42A6-9E04-A728A48E1F74}" type="presOf" srcId="{36DE2A32-9273-4A07-9F53-CD39F813B69D}" destId="{4F6343A7-9C71-4B83-B2A4-00A1702D7785}" srcOrd="0" destOrd="0" presId="urn:microsoft.com/office/officeart/2008/layout/VerticalCurvedList"/>
    <dgm:cxn modelId="{244436F4-BB51-4779-B75A-B02680FFE4B2}" type="presParOf" srcId="{C546DCD1-67D7-436E-A968-F89C2E926C9D}" destId="{504E8EE9-9ED2-495A-8063-DCC7FD0B8EB2}" srcOrd="0" destOrd="0" presId="urn:microsoft.com/office/officeart/2008/layout/VerticalCurvedList"/>
    <dgm:cxn modelId="{C677C4CE-205D-4918-A15F-E0383B8E1026}" type="presParOf" srcId="{504E8EE9-9ED2-495A-8063-DCC7FD0B8EB2}" destId="{6774BB33-8BC8-4C1A-B100-4992EF45C4D3}" srcOrd="0" destOrd="0" presId="urn:microsoft.com/office/officeart/2008/layout/VerticalCurvedList"/>
    <dgm:cxn modelId="{48A8E481-8417-4CE0-AED8-C5437B987028}" type="presParOf" srcId="{6774BB33-8BC8-4C1A-B100-4992EF45C4D3}" destId="{2BD260CA-A6A6-4100-9F59-F114FC5E57AE}" srcOrd="0" destOrd="0" presId="urn:microsoft.com/office/officeart/2008/layout/VerticalCurvedList"/>
    <dgm:cxn modelId="{0CFC31FF-945B-4B78-95D2-1FA3602F338F}" type="presParOf" srcId="{6774BB33-8BC8-4C1A-B100-4992EF45C4D3}" destId="{80951728-FB94-401B-A247-40A2B8E810BB}" srcOrd="1" destOrd="0" presId="urn:microsoft.com/office/officeart/2008/layout/VerticalCurvedList"/>
    <dgm:cxn modelId="{0BAC8670-D964-458F-9BA1-280C39861A80}" type="presParOf" srcId="{6774BB33-8BC8-4C1A-B100-4992EF45C4D3}" destId="{4BBFC333-3C5A-4940-933D-B7625E0573BF}" srcOrd="2" destOrd="0" presId="urn:microsoft.com/office/officeart/2008/layout/VerticalCurvedList"/>
    <dgm:cxn modelId="{91C9B6D2-2C81-43B7-AB7B-33CBFA6B5FCC}" type="presParOf" srcId="{6774BB33-8BC8-4C1A-B100-4992EF45C4D3}" destId="{82FC8015-86F9-42F5-9B64-FAC414A7AC72}" srcOrd="3" destOrd="0" presId="urn:microsoft.com/office/officeart/2008/layout/VerticalCurvedList"/>
    <dgm:cxn modelId="{F684FE9A-C9F5-4D82-897B-FB1181F3E9E8}" type="presParOf" srcId="{504E8EE9-9ED2-495A-8063-DCC7FD0B8EB2}" destId="{EE94D899-BE61-4F38-8FE7-C9AF2CDAB1E8}" srcOrd="1" destOrd="0" presId="urn:microsoft.com/office/officeart/2008/layout/VerticalCurvedList"/>
    <dgm:cxn modelId="{F82DEC18-C976-4C5C-80C8-315C469E2CA6}" type="presParOf" srcId="{504E8EE9-9ED2-495A-8063-DCC7FD0B8EB2}" destId="{B3C387DA-2243-4FA0-AB21-864B618721D8}" srcOrd="2" destOrd="0" presId="urn:microsoft.com/office/officeart/2008/layout/VerticalCurvedList"/>
    <dgm:cxn modelId="{33D39E50-8BBC-487D-8298-299ED87F5457}" type="presParOf" srcId="{B3C387DA-2243-4FA0-AB21-864B618721D8}" destId="{978ACB46-27D3-4AFA-B361-61500ED50DEE}" srcOrd="0" destOrd="0" presId="urn:microsoft.com/office/officeart/2008/layout/VerticalCurvedList"/>
    <dgm:cxn modelId="{D4CEAA87-6F26-4B5C-A7D7-33FDF964E1F1}" type="presParOf" srcId="{504E8EE9-9ED2-495A-8063-DCC7FD0B8EB2}" destId="{4F6343A7-9C71-4B83-B2A4-00A1702D7785}" srcOrd="3" destOrd="0" presId="urn:microsoft.com/office/officeart/2008/layout/VerticalCurvedList"/>
    <dgm:cxn modelId="{AC84DB61-65F3-4D52-BC3D-CD15DEF8D54B}" type="presParOf" srcId="{504E8EE9-9ED2-495A-8063-DCC7FD0B8EB2}" destId="{0BB1D55D-F415-4A38-B564-4CB0AA2830FB}" srcOrd="4" destOrd="0" presId="urn:microsoft.com/office/officeart/2008/layout/VerticalCurvedList"/>
    <dgm:cxn modelId="{B1E71FB7-CAF9-4E49-82E6-4FA0FBB3FF00}" type="presParOf" srcId="{0BB1D55D-F415-4A38-B564-4CB0AA2830FB}" destId="{38D7D917-61AB-4B11-BC83-390B35CF36DC}" srcOrd="0" destOrd="0" presId="urn:microsoft.com/office/officeart/2008/layout/VerticalCurvedList"/>
    <dgm:cxn modelId="{847298A9-E0E4-40A2-8DA9-14F070ED0978}" type="presParOf" srcId="{504E8EE9-9ED2-495A-8063-DCC7FD0B8EB2}" destId="{31A9F506-FB26-4771-AD87-9A02FE618FDA}" srcOrd="5" destOrd="0" presId="urn:microsoft.com/office/officeart/2008/layout/VerticalCurvedList"/>
    <dgm:cxn modelId="{DA05DC34-F6B6-4712-B320-4CFA5CE95DF5}" type="presParOf" srcId="{504E8EE9-9ED2-495A-8063-DCC7FD0B8EB2}" destId="{CA4E42B4-AF1F-4752-9436-3C1C1064C502}" srcOrd="6" destOrd="0" presId="urn:microsoft.com/office/officeart/2008/layout/VerticalCurvedList"/>
    <dgm:cxn modelId="{E2792A35-F0BF-40C2-A683-A01DDA3A3FA3}" type="presParOf" srcId="{CA4E42B4-AF1F-4752-9436-3C1C1064C502}" destId="{671FF4A3-19DB-46AF-9F3B-8C146A823FC0}" srcOrd="0" destOrd="0" presId="urn:microsoft.com/office/officeart/2008/layout/VerticalCurvedList"/>
    <dgm:cxn modelId="{F7804119-DDF5-4F19-B1AC-3F1DE0DD1CDB}" type="presParOf" srcId="{504E8EE9-9ED2-495A-8063-DCC7FD0B8EB2}" destId="{4A91E695-968D-4230-AB4D-7469FFD3489B}" srcOrd="7" destOrd="0" presId="urn:microsoft.com/office/officeart/2008/layout/VerticalCurvedList"/>
    <dgm:cxn modelId="{F4290FCC-6BFD-4695-B0CA-4D67440B7672}" type="presParOf" srcId="{504E8EE9-9ED2-495A-8063-DCC7FD0B8EB2}" destId="{1B968F46-E4AA-4857-8AFD-6D3554BF5A52}" srcOrd="8" destOrd="0" presId="urn:microsoft.com/office/officeart/2008/layout/VerticalCurvedList"/>
    <dgm:cxn modelId="{6299B644-3C10-4D50-89AF-DF8E6CE205AB}" type="presParOf" srcId="{1B968F46-E4AA-4857-8AFD-6D3554BF5A52}" destId="{0A4A16C1-6EE9-4ACC-8E0B-87DDA0100B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F8EE00-DEDA-42A5-AE23-80F99B6F3FB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7CAEA69-7F5B-4384-95CF-23391C6F6CA7}">
      <dgm:prSet phldrT="[Text]"/>
      <dgm:spPr/>
      <dgm:t>
        <a:bodyPr/>
        <a:lstStyle/>
        <a:p>
          <a:pPr>
            <a:buFont typeface="+mj-lt"/>
            <a:buNone/>
          </a:pPr>
          <a:r>
            <a:rPr lang="en-GB" dirty="0">
              <a:effectLst/>
            </a:rPr>
            <a:t>Describing an inclusive economy: sharing evidence from VCSE organisations and developing policy around inclusive economy</a:t>
          </a:r>
          <a:endParaRPr lang="en-GB" dirty="0"/>
        </a:p>
      </dgm:t>
    </dgm:pt>
    <dgm:pt modelId="{B88A7215-13ED-4E67-BE42-A71B974C322B}" type="parTrans" cxnId="{780C22F2-953A-4F06-836D-8012BF5E69BF}">
      <dgm:prSet/>
      <dgm:spPr/>
      <dgm:t>
        <a:bodyPr/>
        <a:lstStyle/>
        <a:p>
          <a:endParaRPr lang="en-GB"/>
        </a:p>
      </dgm:t>
    </dgm:pt>
    <dgm:pt modelId="{6A69F902-EFD9-4C1C-99A3-2B5A93AA5AEF}" type="sibTrans" cxnId="{780C22F2-953A-4F06-836D-8012BF5E69BF}">
      <dgm:prSet/>
      <dgm:spPr/>
      <dgm:t>
        <a:bodyPr/>
        <a:lstStyle/>
        <a:p>
          <a:endParaRPr lang="en-GB"/>
        </a:p>
      </dgm:t>
    </dgm:pt>
    <dgm:pt modelId="{11D92730-FD50-4986-8DA4-2273DFDAB953}">
      <dgm:prSet/>
      <dgm:spPr>
        <a:solidFill>
          <a:srgbClr val="00B050"/>
        </a:solidFill>
      </dgm:spPr>
      <dgm:t>
        <a:bodyPr/>
        <a:lstStyle/>
        <a:p>
          <a:r>
            <a:rPr lang="en-GB" dirty="0">
              <a:effectLst/>
              <a:latin typeface="Calibri Light" panose="020F0302020204030204"/>
            </a:rPr>
            <a:t>Revealing</a:t>
          </a:r>
          <a:r>
            <a:rPr lang="en-GB" dirty="0">
              <a:effectLst/>
            </a:rPr>
            <a:t> existing practice: building a portfolio of example from GM and supporting / brokering experience exchanges</a:t>
          </a:r>
          <a:endParaRPr lang="en-US" dirty="0">
            <a:effectLst/>
          </a:endParaRPr>
        </a:p>
      </dgm:t>
    </dgm:pt>
    <dgm:pt modelId="{90EC8CF3-6923-4F6A-9AF4-7D35DBD76C74}" type="parTrans" cxnId="{4D306F70-A7C5-4EA8-84D4-8BC59DE0B8F6}">
      <dgm:prSet/>
      <dgm:spPr/>
      <dgm:t>
        <a:bodyPr/>
        <a:lstStyle/>
        <a:p>
          <a:endParaRPr lang="en-US"/>
        </a:p>
      </dgm:t>
    </dgm:pt>
    <dgm:pt modelId="{91740AD9-DEAE-4959-9FA9-FD598FEDE8EF}" type="sibTrans" cxnId="{4D306F70-A7C5-4EA8-84D4-8BC59DE0B8F6}">
      <dgm:prSet/>
      <dgm:spPr/>
      <dgm:t>
        <a:bodyPr/>
        <a:lstStyle/>
        <a:p>
          <a:endParaRPr lang="en-US"/>
        </a:p>
      </dgm:t>
    </dgm:pt>
    <dgm:pt modelId="{9B3D146C-79EE-4E1E-A2DD-E2956AA32C93}">
      <dgm:prSet/>
      <dgm:spPr/>
      <dgm:t>
        <a:bodyPr/>
        <a:lstStyle/>
        <a:p>
          <a:r>
            <a:rPr lang="en-GB" dirty="0">
              <a:effectLst/>
            </a:rPr>
            <a:t>Changing the operating environment: supporting work to create a more inclusive economy</a:t>
          </a:r>
          <a:br>
            <a:rPr lang="en-GB" dirty="0">
              <a:effectLst/>
            </a:rPr>
          </a:br>
          <a:endParaRPr lang="en-US" dirty="0">
            <a:effectLst/>
          </a:endParaRPr>
        </a:p>
      </dgm:t>
    </dgm:pt>
    <dgm:pt modelId="{CB40E66C-10CF-4158-BFD2-535D3A3CCA65}" type="parTrans" cxnId="{D36E7AA2-8190-49B3-8FB8-22AB4B27EFF7}">
      <dgm:prSet/>
      <dgm:spPr/>
      <dgm:t>
        <a:bodyPr/>
        <a:lstStyle/>
        <a:p>
          <a:endParaRPr lang="en-US"/>
        </a:p>
      </dgm:t>
    </dgm:pt>
    <dgm:pt modelId="{B4592375-6B79-421E-8283-DE4EB6126196}" type="sibTrans" cxnId="{D36E7AA2-8190-49B3-8FB8-22AB4B27EFF7}">
      <dgm:prSet/>
      <dgm:spPr/>
      <dgm:t>
        <a:bodyPr/>
        <a:lstStyle/>
        <a:p>
          <a:endParaRPr lang="en-US"/>
        </a:p>
      </dgm:t>
    </dgm:pt>
    <dgm:pt modelId="{C546DCD1-67D7-436E-A968-F89C2E926C9D}" type="pres">
      <dgm:prSet presAssocID="{79F8EE00-DEDA-42A5-AE23-80F99B6F3F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4E8EE9-9ED2-495A-8063-DCC7FD0B8EB2}" type="pres">
      <dgm:prSet presAssocID="{79F8EE00-DEDA-42A5-AE23-80F99B6F3FB1}" presName="Name1" presStyleCnt="0"/>
      <dgm:spPr/>
    </dgm:pt>
    <dgm:pt modelId="{6774BB33-8BC8-4C1A-B100-4992EF45C4D3}" type="pres">
      <dgm:prSet presAssocID="{79F8EE00-DEDA-42A5-AE23-80F99B6F3FB1}" presName="cycle" presStyleCnt="0"/>
      <dgm:spPr/>
    </dgm:pt>
    <dgm:pt modelId="{2BD260CA-A6A6-4100-9F59-F114FC5E57AE}" type="pres">
      <dgm:prSet presAssocID="{79F8EE00-DEDA-42A5-AE23-80F99B6F3FB1}" presName="srcNode" presStyleLbl="node1" presStyleIdx="0" presStyleCnt="3"/>
      <dgm:spPr/>
    </dgm:pt>
    <dgm:pt modelId="{80951728-FB94-401B-A247-40A2B8E810BB}" type="pres">
      <dgm:prSet presAssocID="{79F8EE00-DEDA-42A5-AE23-80F99B6F3FB1}" presName="conn" presStyleLbl="parChTrans1D2" presStyleIdx="0" presStyleCnt="1"/>
      <dgm:spPr/>
      <dgm:t>
        <a:bodyPr/>
        <a:lstStyle/>
        <a:p>
          <a:endParaRPr lang="en-US"/>
        </a:p>
      </dgm:t>
    </dgm:pt>
    <dgm:pt modelId="{4BBFC333-3C5A-4940-933D-B7625E0573BF}" type="pres">
      <dgm:prSet presAssocID="{79F8EE00-DEDA-42A5-AE23-80F99B6F3FB1}" presName="extraNode" presStyleLbl="node1" presStyleIdx="0" presStyleCnt="3"/>
      <dgm:spPr/>
    </dgm:pt>
    <dgm:pt modelId="{82FC8015-86F9-42F5-9B64-FAC414A7AC72}" type="pres">
      <dgm:prSet presAssocID="{79F8EE00-DEDA-42A5-AE23-80F99B6F3FB1}" presName="dstNode" presStyleLbl="node1" presStyleIdx="0" presStyleCnt="3"/>
      <dgm:spPr/>
    </dgm:pt>
    <dgm:pt modelId="{EE94D899-BE61-4F38-8FE7-C9AF2CDAB1E8}" type="pres">
      <dgm:prSet presAssocID="{77CAEA69-7F5B-4384-95CF-23391C6F6CA7}" presName="text_1" presStyleLbl="node1" presStyleIdx="0" presStyleCnt="3" custScaleX="96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387DA-2243-4FA0-AB21-864B618721D8}" type="pres">
      <dgm:prSet presAssocID="{77CAEA69-7F5B-4384-95CF-23391C6F6CA7}" presName="accent_1" presStyleCnt="0"/>
      <dgm:spPr/>
    </dgm:pt>
    <dgm:pt modelId="{978ACB46-27D3-4AFA-B361-61500ED50DEE}" type="pres">
      <dgm:prSet presAssocID="{77CAEA69-7F5B-4384-95CF-23391C6F6CA7}" presName="accentRepeatNode" presStyleLbl="solidFgAcc1" presStyleIdx="0" presStyleCnt="3"/>
      <dgm:spPr/>
    </dgm:pt>
    <dgm:pt modelId="{A42DC4AA-37B9-4E7F-B973-C4E6592F69AA}" type="pres">
      <dgm:prSet presAssocID="{11D92730-FD50-4986-8DA4-2273DFDAB953}" presName="text_2" presStyleLbl="node1" presStyleIdx="1" presStyleCnt="3" custScaleX="94932" custLinFactNeighborX="1156" custLinFactNeighborY="-4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53A94-C519-44A8-A849-3DBB06E01FE5}" type="pres">
      <dgm:prSet presAssocID="{11D92730-FD50-4986-8DA4-2273DFDAB953}" presName="accent_2" presStyleCnt="0"/>
      <dgm:spPr/>
    </dgm:pt>
    <dgm:pt modelId="{9C59DF4A-C78E-4364-A916-B46520AB36A5}" type="pres">
      <dgm:prSet presAssocID="{11D92730-FD50-4986-8DA4-2273DFDAB953}" presName="accentRepeatNode" presStyleLbl="solidFgAcc1" presStyleIdx="1" presStyleCnt="3" custLinFactNeighborX="-12035" custLinFactNeighborY="-8389"/>
      <dgm:spPr/>
    </dgm:pt>
    <dgm:pt modelId="{39AB5B51-6B42-4AE1-B0FA-9D623C161B4A}" type="pres">
      <dgm:prSet presAssocID="{9B3D146C-79EE-4E1E-A2DD-E2956AA32C93}" presName="text_3" presStyleLbl="node1" presStyleIdx="2" presStyleCnt="3" custScaleX="95642" custScaleY="109912" custLinFactNeighborY="-3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0E77C-8A73-47BC-A2E4-9476699D4CC5}" type="pres">
      <dgm:prSet presAssocID="{9B3D146C-79EE-4E1E-A2DD-E2956AA32C93}" presName="accent_3" presStyleCnt="0"/>
      <dgm:spPr/>
    </dgm:pt>
    <dgm:pt modelId="{D29BC95D-F20A-4F00-B3F4-EE6F5C7EA27F}" type="pres">
      <dgm:prSet presAssocID="{9B3D146C-79EE-4E1E-A2DD-E2956AA32C93}" presName="accentRepeatNode" presStyleLbl="solidFgAcc1" presStyleIdx="2" presStyleCnt="3"/>
      <dgm:spPr/>
    </dgm:pt>
  </dgm:ptLst>
  <dgm:cxnLst>
    <dgm:cxn modelId="{7899CEF4-1B6E-4E97-9305-B0C364C146DF}" type="presOf" srcId="{9B3D146C-79EE-4E1E-A2DD-E2956AA32C93}" destId="{39AB5B51-6B42-4AE1-B0FA-9D623C161B4A}" srcOrd="0" destOrd="0" presId="urn:microsoft.com/office/officeart/2008/layout/VerticalCurvedList"/>
    <dgm:cxn modelId="{D36E7AA2-8190-49B3-8FB8-22AB4B27EFF7}" srcId="{79F8EE00-DEDA-42A5-AE23-80F99B6F3FB1}" destId="{9B3D146C-79EE-4E1E-A2DD-E2956AA32C93}" srcOrd="2" destOrd="0" parTransId="{CB40E66C-10CF-4158-BFD2-535D3A3CCA65}" sibTransId="{B4592375-6B79-421E-8283-DE4EB6126196}"/>
    <dgm:cxn modelId="{34677E10-175F-4C11-A479-4205495DD666}" type="presOf" srcId="{11D92730-FD50-4986-8DA4-2273DFDAB953}" destId="{A42DC4AA-37B9-4E7F-B973-C4E6592F69AA}" srcOrd="0" destOrd="0" presId="urn:microsoft.com/office/officeart/2008/layout/VerticalCurvedList"/>
    <dgm:cxn modelId="{D9ED0023-82C3-4D2A-A012-09EBC81F0890}" type="presOf" srcId="{79F8EE00-DEDA-42A5-AE23-80F99B6F3FB1}" destId="{C546DCD1-67D7-436E-A968-F89C2E926C9D}" srcOrd="0" destOrd="0" presId="urn:microsoft.com/office/officeart/2008/layout/VerticalCurvedList"/>
    <dgm:cxn modelId="{4D306F70-A7C5-4EA8-84D4-8BC59DE0B8F6}" srcId="{79F8EE00-DEDA-42A5-AE23-80F99B6F3FB1}" destId="{11D92730-FD50-4986-8DA4-2273DFDAB953}" srcOrd="1" destOrd="0" parTransId="{90EC8CF3-6923-4F6A-9AF4-7D35DBD76C74}" sibTransId="{91740AD9-DEAE-4959-9FA9-FD598FEDE8EF}"/>
    <dgm:cxn modelId="{CDB26F93-4492-4AC3-AF6B-DE823F8B542A}" type="presOf" srcId="{77CAEA69-7F5B-4384-95CF-23391C6F6CA7}" destId="{EE94D899-BE61-4F38-8FE7-C9AF2CDAB1E8}" srcOrd="0" destOrd="0" presId="urn:microsoft.com/office/officeart/2008/layout/VerticalCurvedList"/>
    <dgm:cxn modelId="{780C22F2-953A-4F06-836D-8012BF5E69BF}" srcId="{79F8EE00-DEDA-42A5-AE23-80F99B6F3FB1}" destId="{77CAEA69-7F5B-4384-95CF-23391C6F6CA7}" srcOrd="0" destOrd="0" parTransId="{B88A7215-13ED-4E67-BE42-A71B974C322B}" sibTransId="{6A69F902-EFD9-4C1C-99A3-2B5A93AA5AEF}"/>
    <dgm:cxn modelId="{EC69C359-2D31-4305-9F41-AA38F97C6B6D}" type="presOf" srcId="{6A69F902-EFD9-4C1C-99A3-2B5A93AA5AEF}" destId="{80951728-FB94-401B-A247-40A2B8E810BB}" srcOrd="0" destOrd="0" presId="urn:microsoft.com/office/officeart/2008/layout/VerticalCurvedList"/>
    <dgm:cxn modelId="{244436F4-BB51-4779-B75A-B02680FFE4B2}" type="presParOf" srcId="{C546DCD1-67D7-436E-A968-F89C2E926C9D}" destId="{504E8EE9-9ED2-495A-8063-DCC7FD0B8EB2}" srcOrd="0" destOrd="0" presId="urn:microsoft.com/office/officeart/2008/layout/VerticalCurvedList"/>
    <dgm:cxn modelId="{C677C4CE-205D-4918-A15F-E0383B8E1026}" type="presParOf" srcId="{504E8EE9-9ED2-495A-8063-DCC7FD0B8EB2}" destId="{6774BB33-8BC8-4C1A-B100-4992EF45C4D3}" srcOrd="0" destOrd="0" presId="urn:microsoft.com/office/officeart/2008/layout/VerticalCurvedList"/>
    <dgm:cxn modelId="{48A8E481-8417-4CE0-AED8-C5437B987028}" type="presParOf" srcId="{6774BB33-8BC8-4C1A-B100-4992EF45C4D3}" destId="{2BD260CA-A6A6-4100-9F59-F114FC5E57AE}" srcOrd="0" destOrd="0" presId="urn:microsoft.com/office/officeart/2008/layout/VerticalCurvedList"/>
    <dgm:cxn modelId="{0CFC31FF-945B-4B78-95D2-1FA3602F338F}" type="presParOf" srcId="{6774BB33-8BC8-4C1A-B100-4992EF45C4D3}" destId="{80951728-FB94-401B-A247-40A2B8E810BB}" srcOrd="1" destOrd="0" presId="urn:microsoft.com/office/officeart/2008/layout/VerticalCurvedList"/>
    <dgm:cxn modelId="{0BAC8670-D964-458F-9BA1-280C39861A80}" type="presParOf" srcId="{6774BB33-8BC8-4C1A-B100-4992EF45C4D3}" destId="{4BBFC333-3C5A-4940-933D-B7625E0573BF}" srcOrd="2" destOrd="0" presId="urn:microsoft.com/office/officeart/2008/layout/VerticalCurvedList"/>
    <dgm:cxn modelId="{91C9B6D2-2C81-43B7-AB7B-33CBFA6B5FCC}" type="presParOf" srcId="{6774BB33-8BC8-4C1A-B100-4992EF45C4D3}" destId="{82FC8015-86F9-42F5-9B64-FAC414A7AC72}" srcOrd="3" destOrd="0" presId="urn:microsoft.com/office/officeart/2008/layout/VerticalCurvedList"/>
    <dgm:cxn modelId="{F684FE9A-C9F5-4D82-897B-FB1181F3E9E8}" type="presParOf" srcId="{504E8EE9-9ED2-495A-8063-DCC7FD0B8EB2}" destId="{EE94D899-BE61-4F38-8FE7-C9AF2CDAB1E8}" srcOrd="1" destOrd="0" presId="urn:microsoft.com/office/officeart/2008/layout/VerticalCurvedList"/>
    <dgm:cxn modelId="{F82DEC18-C976-4C5C-80C8-315C469E2CA6}" type="presParOf" srcId="{504E8EE9-9ED2-495A-8063-DCC7FD0B8EB2}" destId="{B3C387DA-2243-4FA0-AB21-864B618721D8}" srcOrd="2" destOrd="0" presId="urn:microsoft.com/office/officeart/2008/layout/VerticalCurvedList"/>
    <dgm:cxn modelId="{33D39E50-8BBC-487D-8298-299ED87F5457}" type="presParOf" srcId="{B3C387DA-2243-4FA0-AB21-864B618721D8}" destId="{978ACB46-27D3-4AFA-B361-61500ED50DEE}" srcOrd="0" destOrd="0" presId="urn:microsoft.com/office/officeart/2008/layout/VerticalCurvedList"/>
    <dgm:cxn modelId="{3AED9956-1847-4B5A-977D-971FD778799C}" type="presParOf" srcId="{504E8EE9-9ED2-495A-8063-DCC7FD0B8EB2}" destId="{A42DC4AA-37B9-4E7F-B973-C4E6592F69AA}" srcOrd="3" destOrd="0" presId="urn:microsoft.com/office/officeart/2008/layout/VerticalCurvedList"/>
    <dgm:cxn modelId="{3A158D8D-45E1-4DA0-B5C3-4A3CD75D1452}" type="presParOf" srcId="{504E8EE9-9ED2-495A-8063-DCC7FD0B8EB2}" destId="{14653A94-C519-44A8-A849-3DBB06E01FE5}" srcOrd="4" destOrd="0" presId="urn:microsoft.com/office/officeart/2008/layout/VerticalCurvedList"/>
    <dgm:cxn modelId="{A27BD7C3-857A-4DF4-A86B-ECEB8DDF19A2}" type="presParOf" srcId="{14653A94-C519-44A8-A849-3DBB06E01FE5}" destId="{9C59DF4A-C78E-4364-A916-B46520AB36A5}" srcOrd="0" destOrd="0" presId="urn:microsoft.com/office/officeart/2008/layout/VerticalCurvedList"/>
    <dgm:cxn modelId="{83DF3282-5253-423D-B0E4-C900F3154501}" type="presParOf" srcId="{504E8EE9-9ED2-495A-8063-DCC7FD0B8EB2}" destId="{39AB5B51-6B42-4AE1-B0FA-9D623C161B4A}" srcOrd="5" destOrd="0" presId="urn:microsoft.com/office/officeart/2008/layout/VerticalCurvedList"/>
    <dgm:cxn modelId="{E7198A1C-DDF6-4EC5-B6F7-7A0A4C20A1F8}" type="presParOf" srcId="{504E8EE9-9ED2-495A-8063-DCC7FD0B8EB2}" destId="{7360E77C-8A73-47BC-A2E4-9476699D4CC5}" srcOrd="6" destOrd="0" presId="urn:microsoft.com/office/officeart/2008/layout/VerticalCurvedList"/>
    <dgm:cxn modelId="{265C48AC-2D66-4FCB-B21F-7737637A318C}" type="presParOf" srcId="{7360E77C-8A73-47BC-A2E4-9476699D4CC5}" destId="{D29BC95D-F20A-4F00-B3F4-EE6F5C7EA2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F8EE00-DEDA-42A5-AE23-80F99B6F3F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CAEA69-7F5B-4384-95CF-23391C6F6CA7}">
      <dgm:prSet phldrT="[Text]"/>
      <dgm:spPr>
        <a:solidFill>
          <a:srgbClr val="2E7250"/>
        </a:solidFill>
        <a:ln>
          <a:noFill/>
        </a:ln>
      </dgm:spPr>
      <dgm:t>
        <a:bodyPr/>
        <a:lstStyle/>
        <a:p>
          <a:pPr>
            <a:buFont typeface="+mj-lt"/>
            <a:buNone/>
          </a:pPr>
          <a:r>
            <a:rPr lang="en-GB" dirty="0">
              <a:effectLst/>
            </a:rPr>
            <a:t>GM Commissioning Framework </a:t>
          </a:r>
          <a:endParaRPr lang="en-GB" dirty="0"/>
        </a:p>
      </dgm:t>
    </dgm:pt>
    <dgm:pt modelId="{B88A7215-13ED-4E67-BE42-A71B974C322B}" type="parTrans" cxnId="{780C22F2-953A-4F06-836D-8012BF5E69BF}">
      <dgm:prSet/>
      <dgm:spPr/>
      <dgm:t>
        <a:bodyPr/>
        <a:lstStyle/>
        <a:p>
          <a:endParaRPr lang="en-GB"/>
        </a:p>
      </dgm:t>
    </dgm:pt>
    <dgm:pt modelId="{6A69F902-EFD9-4C1C-99A3-2B5A93AA5AEF}" type="sibTrans" cxnId="{780C22F2-953A-4F06-836D-8012BF5E69BF}">
      <dgm:prSet/>
      <dgm:spPr>
        <a:ln>
          <a:solidFill>
            <a:srgbClr val="8A385A"/>
          </a:solidFill>
        </a:ln>
      </dgm:spPr>
      <dgm:t>
        <a:bodyPr/>
        <a:lstStyle/>
        <a:p>
          <a:endParaRPr lang="en-GB"/>
        </a:p>
      </dgm:t>
    </dgm:pt>
    <dgm:pt modelId="{36DE2A32-9273-4A07-9F53-CD39F813B69D}">
      <dgm:prSet phldrT="[Text]"/>
      <dgm:spPr>
        <a:solidFill>
          <a:schemeClr val="bg2">
            <a:lumMod val="25000"/>
          </a:schemeClr>
        </a:solidFill>
        <a:ln>
          <a:noFill/>
        </a:ln>
      </dgm:spPr>
      <dgm:t>
        <a:bodyPr/>
        <a:lstStyle/>
        <a:p>
          <a:pPr>
            <a:buFont typeface="+mj-lt"/>
            <a:buNone/>
          </a:pPr>
          <a:r>
            <a:rPr lang="en-GB" dirty="0"/>
            <a:t>Commissioning for Inclusion</a:t>
          </a:r>
        </a:p>
      </dgm:t>
    </dgm:pt>
    <dgm:pt modelId="{FFCFE1DF-C00D-4FD3-A63C-D4C43082ECC9}" type="parTrans" cxnId="{680D4DA8-DA63-4797-A2E0-5F4311396076}">
      <dgm:prSet/>
      <dgm:spPr/>
      <dgm:t>
        <a:bodyPr/>
        <a:lstStyle/>
        <a:p>
          <a:endParaRPr lang="en-GB"/>
        </a:p>
      </dgm:t>
    </dgm:pt>
    <dgm:pt modelId="{90316FCB-EF1E-44D6-B526-1CA5E95A224F}" type="sibTrans" cxnId="{680D4DA8-DA63-4797-A2E0-5F4311396076}">
      <dgm:prSet/>
      <dgm:spPr/>
      <dgm:t>
        <a:bodyPr/>
        <a:lstStyle/>
        <a:p>
          <a:endParaRPr lang="en-GB"/>
        </a:p>
      </dgm:t>
    </dgm:pt>
    <dgm:pt modelId="{5B429441-E129-4C26-AC30-96110817533E}">
      <dgm:prSet phldrT="[Text]"/>
      <dgm:spPr>
        <a:solidFill>
          <a:srgbClr val="8A385A"/>
        </a:solidFill>
        <a:ln>
          <a:noFill/>
        </a:ln>
      </dgm:spPr>
      <dgm:t>
        <a:bodyPr/>
        <a:lstStyle/>
        <a:p>
          <a:pPr>
            <a:buFont typeface="+mj-lt"/>
            <a:buNone/>
          </a:pPr>
          <a:r>
            <a:rPr lang="en-US" dirty="0">
              <a:effectLst/>
            </a:rPr>
            <a:t>Building Market Capacity and VCSE-friendly Routes to Market</a:t>
          </a:r>
        </a:p>
      </dgm:t>
    </dgm:pt>
    <dgm:pt modelId="{1CFFA031-1E8C-4DC3-9C77-DD52FB7E8DA7}" type="parTrans" cxnId="{2175B5BA-1F64-44A2-9DC4-6B0329E96E81}">
      <dgm:prSet/>
      <dgm:spPr/>
      <dgm:t>
        <a:bodyPr/>
        <a:lstStyle/>
        <a:p>
          <a:endParaRPr lang="en-GB"/>
        </a:p>
      </dgm:t>
    </dgm:pt>
    <dgm:pt modelId="{A11D111F-B934-4CFF-AEE3-4155D7BD3331}" type="sibTrans" cxnId="{2175B5BA-1F64-44A2-9DC4-6B0329E96E81}">
      <dgm:prSet/>
      <dgm:spPr/>
      <dgm:t>
        <a:bodyPr/>
        <a:lstStyle/>
        <a:p>
          <a:endParaRPr lang="en-GB"/>
        </a:p>
      </dgm:t>
    </dgm:pt>
    <dgm:pt modelId="{D07179AE-C2CF-4EF0-B4EE-C6BAE09A7B96}">
      <dgm:prSet/>
      <dgm:spPr>
        <a:solidFill>
          <a:srgbClr val="D85606"/>
        </a:solidFill>
        <a:ln>
          <a:noFill/>
        </a:ln>
      </dgm:spPr>
      <dgm:t>
        <a:bodyPr/>
        <a:lstStyle/>
        <a:p>
          <a:r>
            <a:rPr lang="en-US" dirty="0"/>
            <a:t>Co design &amp; l</a:t>
          </a:r>
          <a:r>
            <a:rPr lang="en-GB" dirty="0" err="1"/>
            <a:t>ived</a:t>
          </a:r>
          <a:r>
            <a:rPr lang="en-GB" dirty="0"/>
            <a:t>-experience-informed services</a:t>
          </a:r>
          <a:r>
            <a:rPr lang="en-US" dirty="0"/>
            <a:t> </a:t>
          </a:r>
          <a:endParaRPr lang="en-GB" dirty="0"/>
        </a:p>
      </dgm:t>
    </dgm:pt>
    <dgm:pt modelId="{D1592B7A-FCBD-4ACE-A433-BC853AD3A4CF}" type="parTrans" cxnId="{C6498B18-AD23-4420-9CE5-4D76E4355166}">
      <dgm:prSet/>
      <dgm:spPr/>
      <dgm:t>
        <a:bodyPr/>
        <a:lstStyle/>
        <a:p>
          <a:endParaRPr lang="en-GB"/>
        </a:p>
      </dgm:t>
    </dgm:pt>
    <dgm:pt modelId="{E1F80795-0CAD-4723-8A4E-5635CD2E74E6}" type="sibTrans" cxnId="{C6498B18-AD23-4420-9CE5-4D76E4355166}">
      <dgm:prSet/>
      <dgm:spPr/>
      <dgm:t>
        <a:bodyPr/>
        <a:lstStyle/>
        <a:p>
          <a:endParaRPr lang="en-GB"/>
        </a:p>
      </dgm:t>
    </dgm:pt>
    <dgm:pt modelId="{759A4BA4-0387-4D12-B906-8418B9E83E84}">
      <dgm:prSet/>
      <dgm:spPr>
        <a:solidFill>
          <a:srgbClr val="1C3972"/>
        </a:solidFill>
        <a:ln>
          <a:noFill/>
        </a:ln>
      </dgm:spPr>
      <dgm:t>
        <a:bodyPr/>
        <a:lstStyle/>
        <a:p>
          <a:r>
            <a:rPr lang="en-US" dirty="0"/>
            <a:t>Alternative Provider Federation</a:t>
          </a:r>
          <a:endParaRPr lang="en-GB" dirty="0"/>
        </a:p>
      </dgm:t>
    </dgm:pt>
    <dgm:pt modelId="{B5F12E47-6220-4D6F-B1B9-F3C5DC2CB002}" type="parTrans" cxnId="{3C167EED-B684-447E-96C1-1F98A2E0D29D}">
      <dgm:prSet/>
      <dgm:spPr/>
      <dgm:t>
        <a:bodyPr/>
        <a:lstStyle/>
        <a:p>
          <a:endParaRPr lang="en-GB"/>
        </a:p>
      </dgm:t>
    </dgm:pt>
    <dgm:pt modelId="{1ABD7AC5-1D00-4DF6-A871-4D2A1C859FD5}" type="sibTrans" cxnId="{3C167EED-B684-447E-96C1-1F98A2E0D29D}">
      <dgm:prSet/>
      <dgm:spPr/>
      <dgm:t>
        <a:bodyPr/>
        <a:lstStyle/>
        <a:p>
          <a:endParaRPr lang="en-GB"/>
        </a:p>
      </dgm:t>
    </dgm:pt>
    <dgm:pt modelId="{C546DCD1-67D7-436E-A968-F89C2E926C9D}" type="pres">
      <dgm:prSet presAssocID="{79F8EE00-DEDA-42A5-AE23-80F99B6F3F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4E8EE9-9ED2-495A-8063-DCC7FD0B8EB2}" type="pres">
      <dgm:prSet presAssocID="{79F8EE00-DEDA-42A5-AE23-80F99B6F3FB1}" presName="Name1" presStyleCnt="0"/>
      <dgm:spPr/>
    </dgm:pt>
    <dgm:pt modelId="{6774BB33-8BC8-4C1A-B100-4992EF45C4D3}" type="pres">
      <dgm:prSet presAssocID="{79F8EE00-DEDA-42A5-AE23-80F99B6F3FB1}" presName="cycle" presStyleCnt="0"/>
      <dgm:spPr/>
    </dgm:pt>
    <dgm:pt modelId="{2BD260CA-A6A6-4100-9F59-F114FC5E57AE}" type="pres">
      <dgm:prSet presAssocID="{79F8EE00-DEDA-42A5-AE23-80F99B6F3FB1}" presName="srcNode" presStyleLbl="node1" presStyleIdx="0" presStyleCnt="5"/>
      <dgm:spPr/>
    </dgm:pt>
    <dgm:pt modelId="{80951728-FB94-401B-A247-40A2B8E810BB}" type="pres">
      <dgm:prSet presAssocID="{79F8EE00-DEDA-42A5-AE23-80F99B6F3FB1}" presName="conn" presStyleLbl="parChTrans1D2" presStyleIdx="0" presStyleCnt="1"/>
      <dgm:spPr/>
      <dgm:t>
        <a:bodyPr/>
        <a:lstStyle/>
        <a:p>
          <a:endParaRPr lang="en-US"/>
        </a:p>
      </dgm:t>
    </dgm:pt>
    <dgm:pt modelId="{4BBFC333-3C5A-4940-933D-B7625E0573BF}" type="pres">
      <dgm:prSet presAssocID="{79F8EE00-DEDA-42A5-AE23-80F99B6F3FB1}" presName="extraNode" presStyleLbl="node1" presStyleIdx="0" presStyleCnt="5"/>
      <dgm:spPr/>
    </dgm:pt>
    <dgm:pt modelId="{82FC8015-86F9-42F5-9B64-FAC414A7AC72}" type="pres">
      <dgm:prSet presAssocID="{79F8EE00-DEDA-42A5-AE23-80F99B6F3FB1}" presName="dstNode" presStyleLbl="node1" presStyleIdx="0" presStyleCnt="5"/>
      <dgm:spPr/>
    </dgm:pt>
    <dgm:pt modelId="{EE94D899-BE61-4F38-8FE7-C9AF2CDAB1E8}" type="pres">
      <dgm:prSet presAssocID="{77CAEA69-7F5B-4384-95CF-23391C6F6CA7}" presName="text_1" presStyleLbl="node1" presStyleIdx="0" presStyleCnt="5" custLinFactNeighborY="2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387DA-2243-4FA0-AB21-864B618721D8}" type="pres">
      <dgm:prSet presAssocID="{77CAEA69-7F5B-4384-95CF-23391C6F6CA7}" presName="accent_1" presStyleCnt="0"/>
      <dgm:spPr/>
    </dgm:pt>
    <dgm:pt modelId="{978ACB46-27D3-4AFA-B361-61500ED50DEE}" type="pres">
      <dgm:prSet presAssocID="{77CAEA69-7F5B-4384-95CF-23391C6F6CA7}" presName="accentRepeatNode" presStyleLbl="solidFgAcc1" presStyleIdx="0" presStyleCnt="5"/>
      <dgm:spPr>
        <a:ln>
          <a:solidFill>
            <a:srgbClr val="8A385A"/>
          </a:solidFill>
        </a:ln>
      </dgm:spPr>
    </dgm:pt>
    <dgm:pt modelId="{4F6343A7-9C71-4B83-B2A4-00A1702D7785}" type="pres">
      <dgm:prSet presAssocID="{36DE2A32-9273-4A07-9F53-CD39F813B69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1D55D-F415-4A38-B564-4CB0AA2830FB}" type="pres">
      <dgm:prSet presAssocID="{36DE2A32-9273-4A07-9F53-CD39F813B69D}" presName="accent_2" presStyleCnt="0"/>
      <dgm:spPr/>
    </dgm:pt>
    <dgm:pt modelId="{38D7D917-61AB-4B11-BC83-390B35CF36DC}" type="pres">
      <dgm:prSet presAssocID="{36DE2A32-9273-4A07-9F53-CD39F813B69D}" presName="accentRepeatNode" presStyleLbl="solidFgAcc1" presStyleIdx="1" presStyleCnt="5"/>
      <dgm:spPr>
        <a:ln>
          <a:solidFill>
            <a:srgbClr val="8A385A"/>
          </a:solidFill>
        </a:ln>
      </dgm:spPr>
    </dgm:pt>
    <dgm:pt modelId="{31A9F506-FB26-4771-AD87-9A02FE618FDA}" type="pres">
      <dgm:prSet presAssocID="{5B429441-E129-4C26-AC30-96110817533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E42B4-AF1F-4752-9436-3C1C1064C502}" type="pres">
      <dgm:prSet presAssocID="{5B429441-E129-4C26-AC30-96110817533E}" presName="accent_3" presStyleCnt="0"/>
      <dgm:spPr/>
    </dgm:pt>
    <dgm:pt modelId="{671FF4A3-19DB-46AF-9F3B-8C146A823FC0}" type="pres">
      <dgm:prSet presAssocID="{5B429441-E129-4C26-AC30-96110817533E}" presName="accentRepeatNode" presStyleLbl="solidFgAcc1" presStyleIdx="2" presStyleCnt="5"/>
      <dgm:spPr>
        <a:ln>
          <a:solidFill>
            <a:srgbClr val="8A385A"/>
          </a:solidFill>
        </a:ln>
      </dgm:spPr>
    </dgm:pt>
    <dgm:pt modelId="{4A91E695-968D-4230-AB4D-7469FFD3489B}" type="pres">
      <dgm:prSet presAssocID="{D07179AE-C2CF-4EF0-B4EE-C6BAE09A7B9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68F46-E4AA-4857-8AFD-6D3554BF5A52}" type="pres">
      <dgm:prSet presAssocID="{D07179AE-C2CF-4EF0-B4EE-C6BAE09A7B96}" presName="accent_4" presStyleCnt="0"/>
      <dgm:spPr/>
    </dgm:pt>
    <dgm:pt modelId="{0A4A16C1-6EE9-4ACC-8E0B-87DDA0100B11}" type="pres">
      <dgm:prSet presAssocID="{D07179AE-C2CF-4EF0-B4EE-C6BAE09A7B96}" presName="accentRepeatNode" presStyleLbl="solidFgAcc1" presStyleIdx="3" presStyleCnt="5"/>
      <dgm:spPr>
        <a:ln>
          <a:solidFill>
            <a:srgbClr val="8A385A"/>
          </a:solidFill>
        </a:ln>
      </dgm:spPr>
    </dgm:pt>
    <dgm:pt modelId="{5E4E5E51-FCDD-41C6-BE46-21E35F79AD91}" type="pres">
      <dgm:prSet presAssocID="{759A4BA4-0387-4D12-B906-8418B9E83E8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8A1F3-58C9-4F0B-B02A-085AC7402C60}" type="pres">
      <dgm:prSet presAssocID="{759A4BA4-0387-4D12-B906-8418B9E83E84}" presName="accent_5" presStyleCnt="0"/>
      <dgm:spPr/>
    </dgm:pt>
    <dgm:pt modelId="{6ACB2AB1-4BB6-4C2E-BE92-D64308808116}" type="pres">
      <dgm:prSet presAssocID="{759A4BA4-0387-4D12-B906-8418B9E83E84}" presName="accentRepeatNode" presStyleLbl="solidFgAcc1" presStyleIdx="4" presStyleCnt="5"/>
      <dgm:spPr>
        <a:ln>
          <a:solidFill>
            <a:srgbClr val="8A385A"/>
          </a:solidFill>
        </a:ln>
      </dgm:spPr>
    </dgm:pt>
  </dgm:ptLst>
  <dgm:cxnLst>
    <dgm:cxn modelId="{C6498B18-AD23-4420-9CE5-4D76E4355166}" srcId="{79F8EE00-DEDA-42A5-AE23-80F99B6F3FB1}" destId="{D07179AE-C2CF-4EF0-B4EE-C6BAE09A7B96}" srcOrd="3" destOrd="0" parTransId="{D1592B7A-FCBD-4ACE-A433-BC853AD3A4CF}" sibTransId="{E1F80795-0CAD-4723-8A4E-5635CD2E74E6}"/>
    <dgm:cxn modelId="{680D4DA8-DA63-4797-A2E0-5F4311396076}" srcId="{79F8EE00-DEDA-42A5-AE23-80F99B6F3FB1}" destId="{36DE2A32-9273-4A07-9F53-CD39F813B69D}" srcOrd="1" destOrd="0" parTransId="{FFCFE1DF-C00D-4FD3-A63C-D4C43082ECC9}" sibTransId="{90316FCB-EF1E-44D6-B526-1CA5E95A224F}"/>
    <dgm:cxn modelId="{D9ED0023-82C3-4D2A-A012-09EBC81F0890}" type="presOf" srcId="{79F8EE00-DEDA-42A5-AE23-80F99B6F3FB1}" destId="{C546DCD1-67D7-436E-A968-F89C2E926C9D}" srcOrd="0" destOrd="0" presId="urn:microsoft.com/office/officeart/2008/layout/VerticalCurvedList"/>
    <dgm:cxn modelId="{3C167EED-B684-447E-96C1-1F98A2E0D29D}" srcId="{79F8EE00-DEDA-42A5-AE23-80F99B6F3FB1}" destId="{759A4BA4-0387-4D12-B906-8418B9E83E84}" srcOrd="4" destOrd="0" parTransId="{B5F12E47-6220-4D6F-B1B9-F3C5DC2CB002}" sibTransId="{1ABD7AC5-1D00-4DF6-A871-4D2A1C859FD5}"/>
    <dgm:cxn modelId="{2175B5BA-1F64-44A2-9DC4-6B0329E96E81}" srcId="{79F8EE00-DEDA-42A5-AE23-80F99B6F3FB1}" destId="{5B429441-E129-4C26-AC30-96110817533E}" srcOrd="2" destOrd="0" parTransId="{1CFFA031-1E8C-4DC3-9C77-DD52FB7E8DA7}" sibTransId="{A11D111F-B934-4CFF-AEE3-4155D7BD3331}"/>
    <dgm:cxn modelId="{CDB26F93-4492-4AC3-AF6B-DE823F8B542A}" type="presOf" srcId="{77CAEA69-7F5B-4384-95CF-23391C6F6CA7}" destId="{EE94D899-BE61-4F38-8FE7-C9AF2CDAB1E8}" srcOrd="0" destOrd="0" presId="urn:microsoft.com/office/officeart/2008/layout/VerticalCurvedList"/>
    <dgm:cxn modelId="{6CECDFE0-A824-452B-BB9C-40368405EB89}" type="presOf" srcId="{759A4BA4-0387-4D12-B906-8418B9E83E84}" destId="{5E4E5E51-FCDD-41C6-BE46-21E35F79AD91}" srcOrd="0" destOrd="0" presId="urn:microsoft.com/office/officeart/2008/layout/VerticalCurvedList"/>
    <dgm:cxn modelId="{6475E053-C38E-4ADE-8613-A0C23C8B8A61}" type="presOf" srcId="{5B429441-E129-4C26-AC30-96110817533E}" destId="{31A9F506-FB26-4771-AD87-9A02FE618FDA}" srcOrd="0" destOrd="0" presId="urn:microsoft.com/office/officeart/2008/layout/VerticalCurvedList"/>
    <dgm:cxn modelId="{D3E3AAA5-E8A1-48E6-80FA-A77CC5E08670}" type="presOf" srcId="{D07179AE-C2CF-4EF0-B4EE-C6BAE09A7B96}" destId="{4A91E695-968D-4230-AB4D-7469FFD3489B}" srcOrd="0" destOrd="0" presId="urn:microsoft.com/office/officeart/2008/layout/VerticalCurvedList"/>
    <dgm:cxn modelId="{780C22F2-953A-4F06-836D-8012BF5E69BF}" srcId="{79F8EE00-DEDA-42A5-AE23-80F99B6F3FB1}" destId="{77CAEA69-7F5B-4384-95CF-23391C6F6CA7}" srcOrd="0" destOrd="0" parTransId="{B88A7215-13ED-4E67-BE42-A71B974C322B}" sibTransId="{6A69F902-EFD9-4C1C-99A3-2B5A93AA5AEF}"/>
    <dgm:cxn modelId="{EC69C359-2D31-4305-9F41-AA38F97C6B6D}" type="presOf" srcId="{6A69F902-EFD9-4C1C-99A3-2B5A93AA5AEF}" destId="{80951728-FB94-401B-A247-40A2B8E810BB}" srcOrd="0" destOrd="0" presId="urn:microsoft.com/office/officeart/2008/layout/VerticalCurvedList"/>
    <dgm:cxn modelId="{8142FAE9-1E49-42A6-9E04-A728A48E1F74}" type="presOf" srcId="{36DE2A32-9273-4A07-9F53-CD39F813B69D}" destId="{4F6343A7-9C71-4B83-B2A4-00A1702D7785}" srcOrd="0" destOrd="0" presId="urn:microsoft.com/office/officeart/2008/layout/VerticalCurvedList"/>
    <dgm:cxn modelId="{244436F4-BB51-4779-B75A-B02680FFE4B2}" type="presParOf" srcId="{C546DCD1-67D7-436E-A968-F89C2E926C9D}" destId="{504E8EE9-9ED2-495A-8063-DCC7FD0B8EB2}" srcOrd="0" destOrd="0" presId="urn:microsoft.com/office/officeart/2008/layout/VerticalCurvedList"/>
    <dgm:cxn modelId="{C677C4CE-205D-4918-A15F-E0383B8E1026}" type="presParOf" srcId="{504E8EE9-9ED2-495A-8063-DCC7FD0B8EB2}" destId="{6774BB33-8BC8-4C1A-B100-4992EF45C4D3}" srcOrd="0" destOrd="0" presId="urn:microsoft.com/office/officeart/2008/layout/VerticalCurvedList"/>
    <dgm:cxn modelId="{48A8E481-8417-4CE0-AED8-C5437B987028}" type="presParOf" srcId="{6774BB33-8BC8-4C1A-B100-4992EF45C4D3}" destId="{2BD260CA-A6A6-4100-9F59-F114FC5E57AE}" srcOrd="0" destOrd="0" presId="urn:microsoft.com/office/officeart/2008/layout/VerticalCurvedList"/>
    <dgm:cxn modelId="{0CFC31FF-945B-4B78-95D2-1FA3602F338F}" type="presParOf" srcId="{6774BB33-8BC8-4C1A-B100-4992EF45C4D3}" destId="{80951728-FB94-401B-A247-40A2B8E810BB}" srcOrd="1" destOrd="0" presId="urn:microsoft.com/office/officeart/2008/layout/VerticalCurvedList"/>
    <dgm:cxn modelId="{0BAC8670-D964-458F-9BA1-280C39861A80}" type="presParOf" srcId="{6774BB33-8BC8-4C1A-B100-4992EF45C4D3}" destId="{4BBFC333-3C5A-4940-933D-B7625E0573BF}" srcOrd="2" destOrd="0" presId="urn:microsoft.com/office/officeart/2008/layout/VerticalCurvedList"/>
    <dgm:cxn modelId="{91C9B6D2-2C81-43B7-AB7B-33CBFA6B5FCC}" type="presParOf" srcId="{6774BB33-8BC8-4C1A-B100-4992EF45C4D3}" destId="{82FC8015-86F9-42F5-9B64-FAC414A7AC72}" srcOrd="3" destOrd="0" presId="urn:microsoft.com/office/officeart/2008/layout/VerticalCurvedList"/>
    <dgm:cxn modelId="{F684FE9A-C9F5-4D82-897B-FB1181F3E9E8}" type="presParOf" srcId="{504E8EE9-9ED2-495A-8063-DCC7FD0B8EB2}" destId="{EE94D899-BE61-4F38-8FE7-C9AF2CDAB1E8}" srcOrd="1" destOrd="0" presId="urn:microsoft.com/office/officeart/2008/layout/VerticalCurvedList"/>
    <dgm:cxn modelId="{F82DEC18-C976-4C5C-80C8-315C469E2CA6}" type="presParOf" srcId="{504E8EE9-9ED2-495A-8063-DCC7FD0B8EB2}" destId="{B3C387DA-2243-4FA0-AB21-864B618721D8}" srcOrd="2" destOrd="0" presId="urn:microsoft.com/office/officeart/2008/layout/VerticalCurvedList"/>
    <dgm:cxn modelId="{33D39E50-8BBC-487D-8298-299ED87F5457}" type="presParOf" srcId="{B3C387DA-2243-4FA0-AB21-864B618721D8}" destId="{978ACB46-27D3-4AFA-B361-61500ED50DEE}" srcOrd="0" destOrd="0" presId="urn:microsoft.com/office/officeart/2008/layout/VerticalCurvedList"/>
    <dgm:cxn modelId="{D4CEAA87-6F26-4B5C-A7D7-33FDF964E1F1}" type="presParOf" srcId="{504E8EE9-9ED2-495A-8063-DCC7FD0B8EB2}" destId="{4F6343A7-9C71-4B83-B2A4-00A1702D7785}" srcOrd="3" destOrd="0" presId="urn:microsoft.com/office/officeart/2008/layout/VerticalCurvedList"/>
    <dgm:cxn modelId="{AC84DB61-65F3-4D52-BC3D-CD15DEF8D54B}" type="presParOf" srcId="{504E8EE9-9ED2-495A-8063-DCC7FD0B8EB2}" destId="{0BB1D55D-F415-4A38-B564-4CB0AA2830FB}" srcOrd="4" destOrd="0" presId="urn:microsoft.com/office/officeart/2008/layout/VerticalCurvedList"/>
    <dgm:cxn modelId="{B1E71FB7-CAF9-4E49-82E6-4FA0FBB3FF00}" type="presParOf" srcId="{0BB1D55D-F415-4A38-B564-4CB0AA2830FB}" destId="{38D7D917-61AB-4B11-BC83-390B35CF36DC}" srcOrd="0" destOrd="0" presId="urn:microsoft.com/office/officeart/2008/layout/VerticalCurvedList"/>
    <dgm:cxn modelId="{847298A9-E0E4-40A2-8DA9-14F070ED0978}" type="presParOf" srcId="{504E8EE9-9ED2-495A-8063-DCC7FD0B8EB2}" destId="{31A9F506-FB26-4771-AD87-9A02FE618FDA}" srcOrd="5" destOrd="0" presId="urn:microsoft.com/office/officeart/2008/layout/VerticalCurvedList"/>
    <dgm:cxn modelId="{DA05DC34-F6B6-4712-B320-4CFA5CE95DF5}" type="presParOf" srcId="{504E8EE9-9ED2-495A-8063-DCC7FD0B8EB2}" destId="{CA4E42B4-AF1F-4752-9436-3C1C1064C502}" srcOrd="6" destOrd="0" presId="urn:microsoft.com/office/officeart/2008/layout/VerticalCurvedList"/>
    <dgm:cxn modelId="{E2792A35-F0BF-40C2-A683-A01DDA3A3FA3}" type="presParOf" srcId="{CA4E42B4-AF1F-4752-9436-3C1C1064C502}" destId="{671FF4A3-19DB-46AF-9F3B-8C146A823FC0}" srcOrd="0" destOrd="0" presId="urn:microsoft.com/office/officeart/2008/layout/VerticalCurvedList"/>
    <dgm:cxn modelId="{F7804119-DDF5-4F19-B1AC-3F1DE0DD1CDB}" type="presParOf" srcId="{504E8EE9-9ED2-495A-8063-DCC7FD0B8EB2}" destId="{4A91E695-968D-4230-AB4D-7469FFD3489B}" srcOrd="7" destOrd="0" presId="urn:microsoft.com/office/officeart/2008/layout/VerticalCurvedList"/>
    <dgm:cxn modelId="{F4290FCC-6BFD-4695-B0CA-4D67440B7672}" type="presParOf" srcId="{504E8EE9-9ED2-495A-8063-DCC7FD0B8EB2}" destId="{1B968F46-E4AA-4857-8AFD-6D3554BF5A52}" srcOrd="8" destOrd="0" presId="urn:microsoft.com/office/officeart/2008/layout/VerticalCurvedList"/>
    <dgm:cxn modelId="{6299B644-3C10-4D50-89AF-DF8E6CE205AB}" type="presParOf" srcId="{1B968F46-E4AA-4857-8AFD-6D3554BF5A52}" destId="{0A4A16C1-6EE9-4ACC-8E0B-87DDA0100B11}" srcOrd="0" destOrd="0" presId="urn:microsoft.com/office/officeart/2008/layout/VerticalCurvedList"/>
    <dgm:cxn modelId="{2D76B63E-A710-4064-8453-25D173B1679E}" type="presParOf" srcId="{504E8EE9-9ED2-495A-8063-DCC7FD0B8EB2}" destId="{5E4E5E51-FCDD-41C6-BE46-21E35F79AD91}" srcOrd="9" destOrd="0" presId="urn:microsoft.com/office/officeart/2008/layout/VerticalCurvedList"/>
    <dgm:cxn modelId="{4AA8DCFF-9665-4AC0-83CD-CA0A0A76BF39}" type="presParOf" srcId="{504E8EE9-9ED2-495A-8063-DCC7FD0B8EB2}" destId="{8A48A1F3-58C9-4F0B-B02A-085AC7402C60}" srcOrd="10" destOrd="0" presId="urn:microsoft.com/office/officeart/2008/layout/VerticalCurvedList"/>
    <dgm:cxn modelId="{3B09931D-4A4D-4ACD-ADBB-6642F98C54AB}" type="presParOf" srcId="{8A48A1F3-58C9-4F0B-B02A-085AC7402C60}" destId="{6ACB2AB1-4BB6-4C2E-BE92-D643088081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F8EE00-DEDA-42A5-AE23-80F99B6F3FB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7CAEA69-7F5B-4384-95CF-23391C6F6CA7}">
      <dgm:prSet phldrT="[Text]"/>
      <dgm:spPr/>
      <dgm:t>
        <a:bodyPr/>
        <a:lstStyle/>
        <a:p>
          <a:pPr>
            <a:buFont typeface="+mj-lt"/>
            <a:buNone/>
          </a:pPr>
          <a:r>
            <a:rPr lang="en-GB" dirty="0">
              <a:effectLst/>
            </a:rPr>
            <a:t>Workforce Development Programme</a:t>
          </a:r>
          <a:endParaRPr lang="en-GB" dirty="0"/>
        </a:p>
      </dgm:t>
    </dgm:pt>
    <dgm:pt modelId="{B88A7215-13ED-4E67-BE42-A71B974C322B}" type="parTrans" cxnId="{780C22F2-953A-4F06-836D-8012BF5E69BF}">
      <dgm:prSet/>
      <dgm:spPr/>
      <dgm:t>
        <a:bodyPr/>
        <a:lstStyle/>
        <a:p>
          <a:endParaRPr lang="en-GB"/>
        </a:p>
      </dgm:t>
    </dgm:pt>
    <dgm:pt modelId="{6A69F902-EFD9-4C1C-99A3-2B5A93AA5AEF}" type="sibTrans" cxnId="{780C22F2-953A-4F06-836D-8012BF5E69BF}">
      <dgm:prSet/>
      <dgm:spPr/>
      <dgm:t>
        <a:bodyPr/>
        <a:lstStyle/>
        <a:p>
          <a:endParaRPr lang="en-GB"/>
        </a:p>
      </dgm:t>
    </dgm:pt>
    <dgm:pt modelId="{99815F2D-5C99-4E8F-8B44-419832459900}">
      <dgm:prSet/>
      <dgm:spPr/>
      <dgm:t>
        <a:bodyPr/>
        <a:lstStyle/>
        <a:p>
          <a:r>
            <a:rPr lang="en-GB" dirty="0">
              <a:effectLst/>
            </a:rPr>
            <a:t>Shared Workforce Development Opportunities </a:t>
          </a:r>
          <a:endParaRPr lang="en-GB" dirty="0"/>
        </a:p>
      </dgm:t>
    </dgm:pt>
    <dgm:pt modelId="{40392846-1F48-42FC-B1C1-38127D1569BB}" type="parTrans" cxnId="{7C53FE95-DBF1-450C-8757-38A95D387DC9}">
      <dgm:prSet/>
      <dgm:spPr/>
      <dgm:t>
        <a:bodyPr/>
        <a:lstStyle/>
        <a:p>
          <a:endParaRPr lang="en-US"/>
        </a:p>
      </dgm:t>
    </dgm:pt>
    <dgm:pt modelId="{E04202D2-D4BA-4AF8-9421-02A0B319F07F}" type="sibTrans" cxnId="{7C53FE95-DBF1-450C-8757-38A95D387DC9}">
      <dgm:prSet/>
      <dgm:spPr/>
      <dgm:t>
        <a:bodyPr/>
        <a:lstStyle/>
        <a:p>
          <a:endParaRPr lang="en-US"/>
        </a:p>
      </dgm:t>
    </dgm:pt>
    <dgm:pt modelId="{8401BC16-1AE0-49E4-9A9A-E78C5E7A6768}">
      <dgm:prSet/>
      <dgm:spPr/>
      <dgm:t>
        <a:bodyPr/>
        <a:lstStyle/>
        <a:p>
          <a:r>
            <a:rPr lang="en-US" dirty="0"/>
            <a:t>Good Employment / RLW  </a:t>
          </a:r>
        </a:p>
      </dgm:t>
    </dgm:pt>
    <dgm:pt modelId="{1BFE37D9-47A1-4BB8-BD73-2F7346994DBC}" type="parTrans" cxnId="{8BC6DC89-367B-4454-B00C-E2B8B4EBD38D}">
      <dgm:prSet/>
      <dgm:spPr/>
      <dgm:t>
        <a:bodyPr/>
        <a:lstStyle/>
        <a:p>
          <a:endParaRPr lang="en-US"/>
        </a:p>
      </dgm:t>
    </dgm:pt>
    <dgm:pt modelId="{CE0AF16C-5450-4C2B-81C5-5D9F4061D375}" type="sibTrans" cxnId="{8BC6DC89-367B-4454-B00C-E2B8B4EBD38D}">
      <dgm:prSet/>
      <dgm:spPr/>
      <dgm:t>
        <a:bodyPr/>
        <a:lstStyle/>
        <a:p>
          <a:endParaRPr lang="en-US"/>
        </a:p>
      </dgm:t>
    </dgm:pt>
    <dgm:pt modelId="{C546DCD1-67D7-436E-A968-F89C2E926C9D}" type="pres">
      <dgm:prSet presAssocID="{79F8EE00-DEDA-42A5-AE23-80F99B6F3F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4E8EE9-9ED2-495A-8063-DCC7FD0B8EB2}" type="pres">
      <dgm:prSet presAssocID="{79F8EE00-DEDA-42A5-AE23-80F99B6F3FB1}" presName="Name1" presStyleCnt="0"/>
      <dgm:spPr/>
    </dgm:pt>
    <dgm:pt modelId="{6774BB33-8BC8-4C1A-B100-4992EF45C4D3}" type="pres">
      <dgm:prSet presAssocID="{79F8EE00-DEDA-42A5-AE23-80F99B6F3FB1}" presName="cycle" presStyleCnt="0"/>
      <dgm:spPr/>
    </dgm:pt>
    <dgm:pt modelId="{2BD260CA-A6A6-4100-9F59-F114FC5E57AE}" type="pres">
      <dgm:prSet presAssocID="{79F8EE00-DEDA-42A5-AE23-80F99B6F3FB1}" presName="srcNode" presStyleLbl="node1" presStyleIdx="0" presStyleCnt="3"/>
      <dgm:spPr/>
    </dgm:pt>
    <dgm:pt modelId="{80951728-FB94-401B-A247-40A2B8E810BB}" type="pres">
      <dgm:prSet presAssocID="{79F8EE00-DEDA-42A5-AE23-80F99B6F3FB1}" presName="conn" presStyleLbl="parChTrans1D2" presStyleIdx="0" presStyleCnt="1"/>
      <dgm:spPr/>
      <dgm:t>
        <a:bodyPr/>
        <a:lstStyle/>
        <a:p>
          <a:endParaRPr lang="en-US"/>
        </a:p>
      </dgm:t>
    </dgm:pt>
    <dgm:pt modelId="{4BBFC333-3C5A-4940-933D-B7625E0573BF}" type="pres">
      <dgm:prSet presAssocID="{79F8EE00-DEDA-42A5-AE23-80F99B6F3FB1}" presName="extraNode" presStyleLbl="node1" presStyleIdx="0" presStyleCnt="3"/>
      <dgm:spPr/>
    </dgm:pt>
    <dgm:pt modelId="{82FC8015-86F9-42F5-9B64-FAC414A7AC72}" type="pres">
      <dgm:prSet presAssocID="{79F8EE00-DEDA-42A5-AE23-80F99B6F3FB1}" presName="dstNode" presStyleLbl="node1" presStyleIdx="0" presStyleCnt="3"/>
      <dgm:spPr/>
    </dgm:pt>
    <dgm:pt modelId="{EE94D899-BE61-4F38-8FE7-C9AF2CDAB1E8}" type="pres">
      <dgm:prSet presAssocID="{77CAEA69-7F5B-4384-95CF-23391C6F6CA7}" presName="text_1" presStyleLbl="node1" presStyleIdx="0" presStyleCnt="3" custScaleX="96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387DA-2243-4FA0-AB21-864B618721D8}" type="pres">
      <dgm:prSet presAssocID="{77CAEA69-7F5B-4384-95CF-23391C6F6CA7}" presName="accent_1" presStyleCnt="0"/>
      <dgm:spPr/>
    </dgm:pt>
    <dgm:pt modelId="{978ACB46-27D3-4AFA-B361-61500ED50DEE}" type="pres">
      <dgm:prSet presAssocID="{77CAEA69-7F5B-4384-95CF-23391C6F6CA7}" presName="accentRepeatNode" presStyleLbl="solidFgAcc1" presStyleIdx="0" presStyleCnt="3"/>
      <dgm:spPr/>
    </dgm:pt>
    <dgm:pt modelId="{DAED9A1C-152D-456E-B227-86DC9222BFEE}" type="pres">
      <dgm:prSet presAssocID="{99815F2D-5C99-4E8F-8B44-41983245990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3699B-C9E9-42AE-AE3A-039493955625}" type="pres">
      <dgm:prSet presAssocID="{99815F2D-5C99-4E8F-8B44-419832459900}" presName="accent_2" presStyleCnt="0"/>
      <dgm:spPr/>
    </dgm:pt>
    <dgm:pt modelId="{3ED4D91C-862A-4EFE-BA84-6666ACC6D839}" type="pres">
      <dgm:prSet presAssocID="{99815F2D-5C99-4E8F-8B44-419832459900}" presName="accentRepeatNode" presStyleLbl="solidFgAcc1" presStyleIdx="1" presStyleCnt="3"/>
      <dgm:spPr/>
    </dgm:pt>
    <dgm:pt modelId="{6C6F8E92-D84D-4F2E-A221-67BDFB6C32F6}" type="pres">
      <dgm:prSet presAssocID="{8401BC16-1AE0-49E4-9A9A-E78C5E7A676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F5F73-B119-447A-B9FA-47C1F53A84F5}" type="pres">
      <dgm:prSet presAssocID="{8401BC16-1AE0-49E4-9A9A-E78C5E7A6768}" presName="accent_3" presStyleCnt="0"/>
      <dgm:spPr/>
    </dgm:pt>
    <dgm:pt modelId="{F45EE1CA-6CA5-48F7-A230-4672FEC5ECE7}" type="pres">
      <dgm:prSet presAssocID="{8401BC16-1AE0-49E4-9A9A-E78C5E7A6768}" presName="accentRepeatNode" presStyleLbl="solidFgAcc1" presStyleIdx="2" presStyleCnt="3"/>
      <dgm:spPr/>
    </dgm:pt>
  </dgm:ptLst>
  <dgm:cxnLst>
    <dgm:cxn modelId="{DEDFCA86-297A-4CB1-AACC-5E84C0E2401C}" type="presOf" srcId="{99815F2D-5C99-4E8F-8B44-419832459900}" destId="{DAED9A1C-152D-456E-B227-86DC9222BFEE}" srcOrd="0" destOrd="0" presId="urn:microsoft.com/office/officeart/2008/layout/VerticalCurvedList"/>
    <dgm:cxn modelId="{7C53FE95-DBF1-450C-8757-38A95D387DC9}" srcId="{79F8EE00-DEDA-42A5-AE23-80F99B6F3FB1}" destId="{99815F2D-5C99-4E8F-8B44-419832459900}" srcOrd="1" destOrd="0" parTransId="{40392846-1F48-42FC-B1C1-38127D1569BB}" sibTransId="{E04202D2-D4BA-4AF8-9421-02A0B319F07F}"/>
    <dgm:cxn modelId="{9086C6D5-0FCE-4028-8EC6-FD984A0A6AFA}" type="presOf" srcId="{8401BC16-1AE0-49E4-9A9A-E78C5E7A6768}" destId="{6C6F8E92-D84D-4F2E-A221-67BDFB6C32F6}" srcOrd="0" destOrd="0" presId="urn:microsoft.com/office/officeart/2008/layout/VerticalCurvedList"/>
    <dgm:cxn modelId="{D9ED0023-82C3-4D2A-A012-09EBC81F0890}" type="presOf" srcId="{79F8EE00-DEDA-42A5-AE23-80F99B6F3FB1}" destId="{C546DCD1-67D7-436E-A968-F89C2E926C9D}" srcOrd="0" destOrd="0" presId="urn:microsoft.com/office/officeart/2008/layout/VerticalCurvedList"/>
    <dgm:cxn modelId="{8BC6DC89-367B-4454-B00C-E2B8B4EBD38D}" srcId="{79F8EE00-DEDA-42A5-AE23-80F99B6F3FB1}" destId="{8401BC16-1AE0-49E4-9A9A-E78C5E7A6768}" srcOrd="2" destOrd="0" parTransId="{1BFE37D9-47A1-4BB8-BD73-2F7346994DBC}" sibTransId="{CE0AF16C-5450-4C2B-81C5-5D9F4061D375}"/>
    <dgm:cxn modelId="{CDB26F93-4492-4AC3-AF6B-DE823F8B542A}" type="presOf" srcId="{77CAEA69-7F5B-4384-95CF-23391C6F6CA7}" destId="{EE94D899-BE61-4F38-8FE7-C9AF2CDAB1E8}" srcOrd="0" destOrd="0" presId="urn:microsoft.com/office/officeart/2008/layout/VerticalCurvedList"/>
    <dgm:cxn modelId="{780C22F2-953A-4F06-836D-8012BF5E69BF}" srcId="{79F8EE00-DEDA-42A5-AE23-80F99B6F3FB1}" destId="{77CAEA69-7F5B-4384-95CF-23391C6F6CA7}" srcOrd="0" destOrd="0" parTransId="{B88A7215-13ED-4E67-BE42-A71B974C322B}" sibTransId="{6A69F902-EFD9-4C1C-99A3-2B5A93AA5AEF}"/>
    <dgm:cxn modelId="{EC69C359-2D31-4305-9F41-AA38F97C6B6D}" type="presOf" srcId="{6A69F902-EFD9-4C1C-99A3-2B5A93AA5AEF}" destId="{80951728-FB94-401B-A247-40A2B8E810BB}" srcOrd="0" destOrd="0" presId="urn:microsoft.com/office/officeart/2008/layout/VerticalCurvedList"/>
    <dgm:cxn modelId="{244436F4-BB51-4779-B75A-B02680FFE4B2}" type="presParOf" srcId="{C546DCD1-67D7-436E-A968-F89C2E926C9D}" destId="{504E8EE9-9ED2-495A-8063-DCC7FD0B8EB2}" srcOrd="0" destOrd="0" presId="urn:microsoft.com/office/officeart/2008/layout/VerticalCurvedList"/>
    <dgm:cxn modelId="{C677C4CE-205D-4918-A15F-E0383B8E1026}" type="presParOf" srcId="{504E8EE9-9ED2-495A-8063-DCC7FD0B8EB2}" destId="{6774BB33-8BC8-4C1A-B100-4992EF45C4D3}" srcOrd="0" destOrd="0" presId="urn:microsoft.com/office/officeart/2008/layout/VerticalCurvedList"/>
    <dgm:cxn modelId="{48A8E481-8417-4CE0-AED8-C5437B987028}" type="presParOf" srcId="{6774BB33-8BC8-4C1A-B100-4992EF45C4D3}" destId="{2BD260CA-A6A6-4100-9F59-F114FC5E57AE}" srcOrd="0" destOrd="0" presId="urn:microsoft.com/office/officeart/2008/layout/VerticalCurvedList"/>
    <dgm:cxn modelId="{0CFC31FF-945B-4B78-95D2-1FA3602F338F}" type="presParOf" srcId="{6774BB33-8BC8-4C1A-B100-4992EF45C4D3}" destId="{80951728-FB94-401B-A247-40A2B8E810BB}" srcOrd="1" destOrd="0" presId="urn:microsoft.com/office/officeart/2008/layout/VerticalCurvedList"/>
    <dgm:cxn modelId="{0BAC8670-D964-458F-9BA1-280C39861A80}" type="presParOf" srcId="{6774BB33-8BC8-4C1A-B100-4992EF45C4D3}" destId="{4BBFC333-3C5A-4940-933D-B7625E0573BF}" srcOrd="2" destOrd="0" presId="urn:microsoft.com/office/officeart/2008/layout/VerticalCurvedList"/>
    <dgm:cxn modelId="{91C9B6D2-2C81-43B7-AB7B-33CBFA6B5FCC}" type="presParOf" srcId="{6774BB33-8BC8-4C1A-B100-4992EF45C4D3}" destId="{82FC8015-86F9-42F5-9B64-FAC414A7AC72}" srcOrd="3" destOrd="0" presId="urn:microsoft.com/office/officeart/2008/layout/VerticalCurvedList"/>
    <dgm:cxn modelId="{F684FE9A-C9F5-4D82-897B-FB1181F3E9E8}" type="presParOf" srcId="{504E8EE9-9ED2-495A-8063-DCC7FD0B8EB2}" destId="{EE94D899-BE61-4F38-8FE7-C9AF2CDAB1E8}" srcOrd="1" destOrd="0" presId="urn:microsoft.com/office/officeart/2008/layout/VerticalCurvedList"/>
    <dgm:cxn modelId="{F82DEC18-C976-4C5C-80C8-315C469E2CA6}" type="presParOf" srcId="{504E8EE9-9ED2-495A-8063-DCC7FD0B8EB2}" destId="{B3C387DA-2243-4FA0-AB21-864B618721D8}" srcOrd="2" destOrd="0" presId="urn:microsoft.com/office/officeart/2008/layout/VerticalCurvedList"/>
    <dgm:cxn modelId="{33D39E50-8BBC-487D-8298-299ED87F5457}" type="presParOf" srcId="{B3C387DA-2243-4FA0-AB21-864B618721D8}" destId="{978ACB46-27D3-4AFA-B361-61500ED50DEE}" srcOrd="0" destOrd="0" presId="urn:microsoft.com/office/officeart/2008/layout/VerticalCurvedList"/>
    <dgm:cxn modelId="{EB0BB9FC-6AEB-457D-A581-862B22AC5988}" type="presParOf" srcId="{504E8EE9-9ED2-495A-8063-DCC7FD0B8EB2}" destId="{DAED9A1C-152D-456E-B227-86DC9222BFEE}" srcOrd="3" destOrd="0" presId="urn:microsoft.com/office/officeart/2008/layout/VerticalCurvedList"/>
    <dgm:cxn modelId="{BEECB9A9-BD41-4645-9109-56C94953F687}" type="presParOf" srcId="{504E8EE9-9ED2-495A-8063-DCC7FD0B8EB2}" destId="{CE83699B-C9E9-42AE-AE3A-039493955625}" srcOrd="4" destOrd="0" presId="urn:microsoft.com/office/officeart/2008/layout/VerticalCurvedList"/>
    <dgm:cxn modelId="{49AC7855-9A30-4236-ADD6-634E1CF22336}" type="presParOf" srcId="{CE83699B-C9E9-42AE-AE3A-039493955625}" destId="{3ED4D91C-862A-4EFE-BA84-6666ACC6D839}" srcOrd="0" destOrd="0" presId="urn:microsoft.com/office/officeart/2008/layout/VerticalCurvedList"/>
    <dgm:cxn modelId="{A7F2CF5F-7C61-4674-B47B-F7D8CBD96A2A}" type="presParOf" srcId="{504E8EE9-9ED2-495A-8063-DCC7FD0B8EB2}" destId="{6C6F8E92-D84D-4F2E-A221-67BDFB6C32F6}" srcOrd="5" destOrd="0" presId="urn:microsoft.com/office/officeart/2008/layout/VerticalCurvedList"/>
    <dgm:cxn modelId="{5F1F6A0B-50E5-4A40-8434-74B6327FC84A}" type="presParOf" srcId="{504E8EE9-9ED2-495A-8063-DCC7FD0B8EB2}" destId="{25BF5F73-B119-447A-B9FA-47C1F53A84F5}" srcOrd="6" destOrd="0" presId="urn:microsoft.com/office/officeart/2008/layout/VerticalCurvedList"/>
    <dgm:cxn modelId="{F2109FC7-E2C9-47FA-94A3-C26A74D29048}" type="presParOf" srcId="{25BF5F73-B119-447A-B9FA-47C1F53A84F5}" destId="{F45EE1CA-6CA5-48F7-A230-4672FEC5EC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F8EE00-DEDA-42A5-AE23-80F99B6F3FB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7CAEA69-7F5B-4384-95CF-23391C6F6CA7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en-GB" sz="4000" dirty="0">
              <a:effectLst/>
            </a:rPr>
            <a:t>Accord Delivery</a:t>
          </a:r>
          <a:endParaRPr lang="en-GB" sz="4000" dirty="0"/>
        </a:p>
      </dgm:t>
    </dgm:pt>
    <dgm:pt modelId="{B88A7215-13ED-4E67-BE42-A71B974C322B}" type="parTrans" cxnId="{780C22F2-953A-4F06-836D-8012BF5E69BF}">
      <dgm:prSet/>
      <dgm:spPr/>
      <dgm:t>
        <a:bodyPr/>
        <a:lstStyle/>
        <a:p>
          <a:endParaRPr lang="en-GB"/>
        </a:p>
      </dgm:t>
    </dgm:pt>
    <dgm:pt modelId="{6A69F902-EFD9-4C1C-99A3-2B5A93AA5AEF}" type="sibTrans" cxnId="{780C22F2-953A-4F06-836D-8012BF5E69BF}">
      <dgm:prSet/>
      <dgm:spPr/>
      <dgm:t>
        <a:bodyPr/>
        <a:lstStyle/>
        <a:p>
          <a:endParaRPr lang="en-GB"/>
        </a:p>
      </dgm:t>
    </dgm:pt>
    <dgm:pt modelId="{99815F2D-5C99-4E8F-8B44-419832459900}">
      <dgm:prSet custT="1"/>
      <dgm:spPr/>
      <dgm:t>
        <a:bodyPr/>
        <a:lstStyle/>
        <a:p>
          <a:r>
            <a:rPr lang="en-GB" sz="4000" dirty="0"/>
            <a:t>10 borough engagement</a:t>
          </a:r>
        </a:p>
      </dgm:t>
    </dgm:pt>
    <dgm:pt modelId="{40392846-1F48-42FC-B1C1-38127D1569BB}" type="parTrans" cxnId="{7C53FE95-DBF1-450C-8757-38A95D387DC9}">
      <dgm:prSet/>
      <dgm:spPr/>
      <dgm:t>
        <a:bodyPr/>
        <a:lstStyle/>
        <a:p>
          <a:endParaRPr lang="en-US"/>
        </a:p>
      </dgm:t>
    </dgm:pt>
    <dgm:pt modelId="{E04202D2-D4BA-4AF8-9421-02A0B319F07F}" type="sibTrans" cxnId="{7C53FE95-DBF1-450C-8757-38A95D387DC9}">
      <dgm:prSet/>
      <dgm:spPr/>
      <dgm:t>
        <a:bodyPr/>
        <a:lstStyle/>
        <a:p>
          <a:endParaRPr lang="en-US"/>
        </a:p>
      </dgm:t>
    </dgm:pt>
    <dgm:pt modelId="{8401BC16-1AE0-49E4-9A9A-E78C5E7A6768}">
      <dgm:prSet custT="1"/>
      <dgm:spPr/>
      <dgm:t>
        <a:bodyPr/>
        <a:lstStyle/>
        <a:p>
          <a:r>
            <a:rPr lang="en-US" sz="3600" dirty="0" smtClean="0"/>
            <a:t>GM Reps from Localities</a:t>
          </a:r>
          <a:endParaRPr lang="en-US" sz="3600" dirty="0"/>
        </a:p>
      </dgm:t>
    </dgm:pt>
    <dgm:pt modelId="{1BFE37D9-47A1-4BB8-BD73-2F7346994DBC}" type="parTrans" cxnId="{8BC6DC89-367B-4454-B00C-E2B8B4EBD38D}">
      <dgm:prSet/>
      <dgm:spPr/>
      <dgm:t>
        <a:bodyPr/>
        <a:lstStyle/>
        <a:p>
          <a:endParaRPr lang="en-US"/>
        </a:p>
      </dgm:t>
    </dgm:pt>
    <dgm:pt modelId="{CE0AF16C-5450-4C2B-81C5-5D9F4061D375}" type="sibTrans" cxnId="{8BC6DC89-367B-4454-B00C-E2B8B4EBD38D}">
      <dgm:prSet/>
      <dgm:spPr/>
      <dgm:t>
        <a:bodyPr/>
        <a:lstStyle/>
        <a:p>
          <a:endParaRPr lang="en-US"/>
        </a:p>
      </dgm:t>
    </dgm:pt>
    <dgm:pt modelId="{C546DCD1-67D7-436E-A968-F89C2E926C9D}" type="pres">
      <dgm:prSet presAssocID="{79F8EE00-DEDA-42A5-AE23-80F99B6F3F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4E8EE9-9ED2-495A-8063-DCC7FD0B8EB2}" type="pres">
      <dgm:prSet presAssocID="{79F8EE00-DEDA-42A5-AE23-80F99B6F3FB1}" presName="Name1" presStyleCnt="0"/>
      <dgm:spPr/>
    </dgm:pt>
    <dgm:pt modelId="{6774BB33-8BC8-4C1A-B100-4992EF45C4D3}" type="pres">
      <dgm:prSet presAssocID="{79F8EE00-DEDA-42A5-AE23-80F99B6F3FB1}" presName="cycle" presStyleCnt="0"/>
      <dgm:spPr/>
    </dgm:pt>
    <dgm:pt modelId="{2BD260CA-A6A6-4100-9F59-F114FC5E57AE}" type="pres">
      <dgm:prSet presAssocID="{79F8EE00-DEDA-42A5-AE23-80F99B6F3FB1}" presName="srcNode" presStyleLbl="node1" presStyleIdx="0" presStyleCnt="3"/>
      <dgm:spPr/>
    </dgm:pt>
    <dgm:pt modelId="{80951728-FB94-401B-A247-40A2B8E810BB}" type="pres">
      <dgm:prSet presAssocID="{79F8EE00-DEDA-42A5-AE23-80F99B6F3FB1}" presName="conn" presStyleLbl="parChTrans1D2" presStyleIdx="0" presStyleCnt="1"/>
      <dgm:spPr/>
      <dgm:t>
        <a:bodyPr/>
        <a:lstStyle/>
        <a:p>
          <a:endParaRPr lang="en-US"/>
        </a:p>
      </dgm:t>
    </dgm:pt>
    <dgm:pt modelId="{4BBFC333-3C5A-4940-933D-B7625E0573BF}" type="pres">
      <dgm:prSet presAssocID="{79F8EE00-DEDA-42A5-AE23-80F99B6F3FB1}" presName="extraNode" presStyleLbl="node1" presStyleIdx="0" presStyleCnt="3"/>
      <dgm:spPr/>
    </dgm:pt>
    <dgm:pt modelId="{82FC8015-86F9-42F5-9B64-FAC414A7AC72}" type="pres">
      <dgm:prSet presAssocID="{79F8EE00-DEDA-42A5-AE23-80F99B6F3FB1}" presName="dstNode" presStyleLbl="node1" presStyleIdx="0" presStyleCnt="3"/>
      <dgm:spPr/>
    </dgm:pt>
    <dgm:pt modelId="{EE94D899-BE61-4F38-8FE7-C9AF2CDAB1E8}" type="pres">
      <dgm:prSet presAssocID="{77CAEA69-7F5B-4384-95CF-23391C6F6CA7}" presName="text_1" presStyleLbl="node1" presStyleIdx="0" presStyleCnt="3" custScaleX="96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387DA-2243-4FA0-AB21-864B618721D8}" type="pres">
      <dgm:prSet presAssocID="{77CAEA69-7F5B-4384-95CF-23391C6F6CA7}" presName="accent_1" presStyleCnt="0"/>
      <dgm:spPr/>
    </dgm:pt>
    <dgm:pt modelId="{978ACB46-27D3-4AFA-B361-61500ED50DEE}" type="pres">
      <dgm:prSet presAssocID="{77CAEA69-7F5B-4384-95CF-23391C6F6CA7}" presName="accentRepeatNode" presStyleLbl="solidFgAcc1" presStyleIdx="0" presStyleCnt="3"/>
      <dgm:spPr/>
    </dgm:pt>
    <dgm:pt modelId="{DAED9A1C-152D-456E-B227-86DC9222BFEE}" type="pres">
      <dgm:prSet presAssocID="{99815F2D-5C99-4E8F-8B44-41983245990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3699B-C9E9-42AE-AE3A-039493955625}" type="pres">
      <dgm:prSet presAssocID="{99815F2D-5C99-4E8F-8B44-419832459900}" presName="accent_2" presStyleCnt="0"/>
      <dgm:spPr/>
    </dgm:pt>
    <dgm:pt modelId="{3ED4D91C-862A-4EFE-BA84-6666ACC6D839}" type="pres">
      <dgm:prSet presAssocID="{99815F2D-5C99-4E8F-8B44-419832459900}" presName="accentRepeatNode" presStyleLbl="solidFgAcc1" presStyleIdx="1" presStyleCnt="3"/>
      <dgm:spPr/>
    </dgm:pt>
    <dgm:pt modelId="{6C6F8E92-D84D-4F2E-A221-67BDFB6C32F6}" type="pres">
      <dgm:prSet presAssocID="{8401BC16-1AE0-49E4-9A9A-E78C5E7A676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F5F73-B119-447A-B9FA-47C1F53A84F5}" type="pres">
      <dgm:prSet presAssocID="{8401BC16-1AE0-49E4-9A9A-E78C5E7A6768}" presName="accent_3" presStyleCnt="0"/>
      <dgm:spPr/>
    </dgm:pt>
    <dgm:pt modelId="{F45EE1CA-6CA5-48F7-A230-4672FEC5ECE7}" type="pres">
      <dgm:prSet presAssocID="{8401BC16-1AE0-49E4-9A9A-E78C5E7A6768}" presName="accentRepeatNode" presStyleLbl="solidFgAcc1" presStyleIdx="2" presStyleCnt="3"/>
      <dgm:spPr/>
    </dgm:pt>
  </dgm:ptLst>
  <dgm:cxnLst>
    <dgm:cxn modelId="{DEDFCA86-297A-4CB1-AACC-5E84C0E2401C}" type="presOf" srcId="{99815F2D-5C99-4E8F-8B44-419832459900}" destId="{DAED9A1C-152D-456E-B227-86DC9222BFEE}" srcOrd="0" destOrd="0" presId="urn:microsoft.com/office/officeart/2008/layout/VerticalCurvedList"/>
    <dgm:cxn modelId="{7C53FE95-DBF1-450C-8757-38A95D387DC9}" srcId="{79F8EE00-DEDA-42A5-AE23-80F99B6F3FB1}" destId="{99815F2D-5C99-4E8F-8B44-419832459900}" srcOrd="1" destOrd="0" parTransId="{40392846-1F48-42FC-B1C1-38127D1569BB}" sibTransId="{E04202D2-D4BA-4AF8-9421-02A0B319F07F}"/>
    <dgm:cxn modelId="{9086C6D5-0FCE-4028-8EC6-FD984A0A6AFA}" type="presOf" srcId="{8401BC16-1AE0-49E4-9A9A-E78C5E7A6768}" destId="{6C6F8E92-D84D-4F2E-A221-67BDFB6C32F6}" srcOrd="0" destOrd="0" presId="urn:microsoft.com/office/officeart/2008/layout/VerticalCurvedList"/>
    <dgm:cxn modelId="{D9ED0023-82C3-4D2A-A012-09EBC81F0890}" type="presOf" srcId="{79F8EE00-DEDA-42A5-AE23-80F99B6F3FB1}" destId="{C546DCD1-67D7-436E-A968-F89C2E926C9D}" srcOrd="0" destOrd="0" presId="urn:microsoft.com/office/officeart/2008/layout/VerticalCurvedList"/>
    <dgm:cxn modelId="{8BC6DC89-367B-4454-B00C-E2B8B4EBD38D}" srcId="{79F8EE00-DEDA-42A5-AE23-80F99B6F3FB1}" destId="{8401BC16-1AE0-49E4-9A9A-E78C5E7A6768}" srcOrd="2" destOrd="0" parTransId="{1BFE37D9-47A1-4BB8-BD73-2F7346994DBC}" sibTransId="{CE0AF16C-5450-4C2B-81C5-5D9F4061D375}"/>
    <dgm:cxn modelId="{CDB26F93-4492-4AC3-AF6B-DE823F8B542A}" type="presOf" srcId="{77CAEA69-7F5B-4384-95CF-23391C6F6CA7}" destId="{EE94D899-BE61-4F38-8FE7-C9AF2CDAB1E8}" srcOrd="0" destOrd="0" presId="urn:microsoft.com/office/officeart/2008/layout/VerticalCurvedList"/>
    <dgm:cxn modelId="{780C22F2-953A-4F06-836D-8012BF5E69BF}" srcId="{79F8EE00-DEDA-42A5-AE23-80F99B6F3FB1}" destId="{77CAEA69-7F5B-4384-95CF-23391C6F6CA7}" srcOrd="0" destOrd="0" parTransId="{B88A7215-13ED-4E67-BE42-A71B974C322B}" sibTransId="{6A69F902-EFD9-4C1C-99A3-2B5A93AA5AEF}"/>
    <dgm:cxn modelId="{EC69C359-2D31-4305-9F41-AA38F97C6B6D}" type="presOf" srcId="{6A69F902-EFD9-4C1C-99A3-2B5A93AA5AEF}" destId="{80951728-FB94-401B-A247-40A2B8E810BB}" srcOrd="0" destOrd="0" presId="urn:microsoft.com/office/officeart/2008/layout/VerticalCurvedList"/>
    <dgm:cxn modelId="{244436F4-BB51-4779-B75A-B02680FFE4B2}" type="presParOf" srcId="{C546DCD1-67D7-436E-A968-F89C2E926C9D}" destId="{504E8EE9-9ED2-495A-8063-DCC7FD0B8EB2}" srcOrd="0" destOrd="0" presId="urn:microsoft.com/office/officeart/2008/layout/VerticalCurvedList"/>
    <dgm:cxn modelId="{C677C4CE-205D-4918-A15F-E0383B8E1026}" type="presParOf" srcId="{504E8EE9-9ED2-495A-8063-DCC7FD0B8EB2}" destId="{6774BB33-8BC8-4C1A-B100-4992EF45C4D3}" srcOrd="0" destOrd="0" presId="urn:microsoft.com/office/officeart/2008/layout/VerticalCurvedList"/>
    <dgm:cxn modelId="{48A8E481-8417-4CE0-AED8-C5437B987028}" type="presParOf" srcId="{6774BB33-8BC8-4C1A-B100-4992EF45C4D3}" destId="{2BD260CA-A6A6-4100-9F59-F114FC5E57AE}" srcOrd="0" destOrd="0" presId="urn:microsoft.com/office/officeart/2008/layout/VerticalCurvedList"/>
    <dgm:cxn modelId="{0CFC31FF-945B-4B78-95D2-1FA3602F338F}" type="presParOf" srcId="{6774BB33-8BC8-4C1A-B100-4992EF45C4D3}" destId="{80951728-FB94-401B-A247-40A2B8E810BB}" srcOrd="1" destOrd="0" presId="urn:microsoft.com/office/officeart/2008/layout/VerticalCurvedList"/>
    <dgm:cxn modelId="{0BAC8670-D964-458F-9BA1-280C39861A80}" type="presParOf" srcId="{6774BB33-8BC8-4C1A-B100-4992EF45C4D3}" destId="{4BBFC333-3C5A-4940-933D-B7625E0573BF}" srcOrd="2" destOrd="0" presId="urn:microsoft.com/office/officeart/2008/layout/VerticalCurvedList"/>
    <dgm:cxn modelId="{91C9B6D2-2C81-43B7-AB7B-33CBFA6B5FCC}" type="presParOf" srcId="{6774BB33-8BC8-4C1A-B100-4992EF45C4D3}" destId="{82FC8015-86F9-42F5-9B64-FAC414A7AC72}" srcOrd="3" destOrd="0" presId="urn:microsoft.com/office/officeart/2008/layout/VerticalCurvedList"/>
    <dgm:cxn modelId="{F684FE9A-C9F5-4D82-897B-FB1181F3E9E8}" type="presParOf" srcId="{504E8EE9-9ED2-495A-8063-DCC7FD0B8EB2}" destId="{EE94D899-BE61-4F38-8FE7-C9AF2CDAB1E8}" srcOrd="1" destOrd="0" presId="urn:microsoft.com/office/officeart/2008/layout/VerticalCurvedList"/>
    <dgm:cxn modelId="{F82DEC18-C976-4C5C-80C8-315C469E2CA6}" type="presParOf" srcId="{504E8EE9-9ED2-495A-8063-DCC7FD0B8EB2}" destId="{B3C387DA-2243-4FA0-AB21-864B618721D8}" srcOrd="2" destOrd="0" presId="urn:microsoft.com/office/officeart/2008/layout/VerticalCurvedList"/>
    <dgm:cxn modelId="{33D39E50-8BBC-487D-8298-299ED87F5457}" type="presParOf" srcId="{B3C387DA-2243-4FA0-AB21-864B618721D8}" destId="{978ACB46-27D3-4AFA-B361-61500ED50DEE}" srcOrd="0" destOrd="0" presId="urn:microsoft.com/office/officeart/2008/layout/VerticalCurvedList"/>
    <dgm:cxn modelId="{EB0BB9FC-6AEB-457D-A581-862B22AC5988}" type="presParOf" srcId="{504E8EE9-9ED2-495A-8063-DCC7FD0B8EB2}" destId="{DAED9A1C-152D-456E-B227-86DC9222BFEE}" srcOrd="3" destOrd="0" presId="urn:microsoft.com/office/officeart/2008/layout/VerticalCurvedList"/>
    <dgm:cxn modelId="{BEECB9A9-BD41-4645-9109-56C94953F687}" type="presParOf" srcId="{504E8EE9-9ED2-495A-8063-DCC7FD0B8EB2}" destId="{CE83699B-C9E9-42AE-AE3A-039493955625}" srcOrd="4" destOrd="0" presId="urn:microsoft.com/office/officeart/2008/layout/VerticalCurvedList"/>
    <dgm:cxn modelId="{49AC7855-9A30-4236-ADD6-634E1CF22336}" type="presParOf" srcId="{CE83699B-C9E9-42AE-AE3A-039493955625}" destId="{3ED4D91C-862A-4EFE-BA84-6666ACC6D839}" srcOrd="0" destOrd="0" presId="urn:microsoft.com/office/officeart/2008/layout/VerticalCurvedList"/>
    <dgm:cxn modelId="{A7F2CF5F-7C61-4674-B47B-F7D8CBD96A2A}" type="presParOf" srcId="{504E8EE9-9ED2-495A-8063-DCC7FD0B8EB2}" destId="{6C6F8E92-D84D-4F2E-A221-67BDFB6C32F6}" srcOrd="5" destOrd="0" presId="urn:microsoft.com/office/officeart/2008/layout/VerticalCurvedList"/>
    <dgm:cxn modelId="{5F1F6A0B-50E5-4A40-8434-74B6327FC84A}" type="presParOf" srcId="{504E8EE9-9ED2-495A-8063-DCC7FD0B8EB2}" destId="{25BF5F73-B119-447A-B9FA-47C1F53A84F5}" srcOrd="6" destOrd="0" presId="urn:microsoft.com/office/officeart/2008/layout/VerticalCurvedList"/>
    <dgm:cxn modelId="{F2109FC7-E2C9-47FA-94A3-C26A74D29048}" type="presParOf" srcId="{25BF5F73-B119-447A-B9FA-47C1F53A84F5}" destId="{F45EE1CA-6CA5-48F7-A230-4672FEC5EC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F8EE00-DEDA-42A5-AE23-80F99B6F3FB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7CAEA69-7F5B-4384-95CF-23391C6F6CA7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en-GB" sz="2800" dirty="0" smtClean="0"/>
            <a:t>Building understanding of VCSE within public sector</a:t>
          </a:r>
          <a:endParaRPr lang="en-GB" sz="2800" dirty="0"/>
        </a:p>
      </dgm:t>
    </dgm:pt>
    <dgm:pt modelId="{B88A7215-13ED-4E67-BE42-A71B974C322B}" type="parTrans" cxnId="{780C22F2-953A-4F06-836D-8012BF5E69BF}">
      <dgm:prSet/>
      <dgm:spPr/>
      <dgm:t>
        <a:bodyPr/>
        <a:lstStyle/>
        <a:p>
          <a:endParaRPr lang="en-GB"/>
        </a:p>
      </dgm:t>
    </dgm:pt>
    <dgm:pt modelId="{6A69F902-EFD9-4C1C-99A3-2B5A93AA5AEF}" type="sibTrans" cxnId="{780C22F2-953A-4F06-836D-8012BF5E69BF}">
      <dgm:prSet/>
      <dgm:spPr/>
      <dgm:t>
        <a:bodyPr/>
        <a:lstStyle/>
        <a:p>
          <a:endParaRPr lang="en-GB"/>
        </a:p>
      </dgm:t>
    </dgm:pt>
    <dgm:pt modelId="{99815F2D-5C99-4E8F-8B44-419832459900}">
      <dgm:prSet custT="1"/>
      <dgm:spPr/>
      <dgm:t>
        <a:bodyPr/>
        <a:lstStyle/>
        <a:p>
          <a:r>
            <a:rPr lang="en-GB" sz="2800" dirty="0" smtClean="0"/>
            <a:t>Promote understanding of GM structures in VCSE</a:t>
          </a:r>
          <a:endParaRPr lang="en-GB" sz="2800" dirty="0"/>
        </a:p>
      </dgm:t>
    </dgm:pt>
    <dgm:pt modelId="{40392846-1F48-42FC-B1C1-38127D1569BB}" type="parTrans" cxnId="{7C53FE95-DBF1-450C-8757-38A95D387DC9}">
      <dgm:prSet/>
      <dgm:spPr/>
      <dgm:t>
        <a:bodyPr/>
        <a:lstStyle/>
        <a:p>
          <a:endParaRPr lang="en-US"/>
        </a:p>
      </dgm:t>
    </dgm:pt>
    <dgm:pt modelId="{E04202D2-D4BA-4AF8-9421-02A0B319F07F}" type="sibTrans" cxnId="{7C53FE95-DBF1-450C-8757-38A95D387DC9}">
      <dgm:prSet/>
      <dgm:spPr/>
      <dgm:t>
        <a:bodyPr/>
        <a:lstStyle/>
        <a:p>
          <a:endParaRPr lang="en-US"/>
        </a:p>
      </dgm:t>
    </dgm:pt>
    <dgm:pt modelId="{8401BC16-1AE0-49E4-9A9A-E78C5E7A6768}">
      <dgm:prSet custT="1"/>
      <dgm:spPr/>
      <dgm:t>
        <a:bodyPr/>
        <a:lstStyle/>
        <a:p>
          <a:r>
            <a:rPr lang="en-US" sz="2400" dirty="0" smtClean="0"/>
            <a:t>Improved mechanisms of communication for Accord Stakeholders </a:t>
          </a:r>
          <a:endParaRPr lang="en-US" sz="2400" dirty="0"/>
        </a:p>
      </dgm:t>
    </dgm:pt>
    <dgm:pt modelId="{1BFE37D9-47A1-4BB8-BD73-2F7346994DBC}" type="parTrans" cxnId="{8BC6DC89-367B-4454-B00C-E2B8B4EBD38D}">
      <dgm:prSet/>
      <dgm:spPr/>
      <dgm:t>
        <a:bodyPr/>
        <a:lstStyle/>
        <a:p>
          <a:endParaRPr lang="en-US"/>
        </a:p>
      </dgm:t>
    </dgm:pt>
    <dgm:pt modelId="{CE0AF16C-5450-4C2B-81C5-5D9F4061D375}" type="sibTrans" cxnId="{8BC6DC89-367B-4454-B00C-E2B8B4EBD38D}">
      <dgm:prSet/>
      <dgm:spPr/>
      <dgm:t>
        <a:bodyPr/>
        <a:lstStyle/>
        <a:p>
          <a:endParaRPr lang="en-US"/>
        </a:p>
      </dgm:t>
    </dgm:pt>
    <dgm:pt modelId="{1B490031-5570-4CB2-B23E-943B8ADF991C}">
      <dgm:prSet/>
      <dgm:spPr/>
      <dgm:t>
        <a:bodyPr/>
        <a:lstStyle/>
        <a:p>
          <a:r>
            <a:rPr lang="en-GB" dirty="0" smtClean="0"/>
            <a:t>Informing and engaging wider VCSE sector</a:t>
          </a:r>
          <a:endParaRPr lang="en-GB" dirty="0"/>
        </a:p>
      </dgm:t>
    </dgm:pt>
    <dgm:pt modelId="{8C83DCC4-D66A-4111-AFB8-F4CC052B292F}" type="parTrans" cxnId="{68ED24EC-1B6B-44E6-B1AC-9A2A3033195C}">
      <dgm:prSet/>
      <dgm:spPr/>
      <dgm:t>
        <a:bodyPr/>
        <a:lstStyle/>
        <a:p>
          <a:endParaRPr lang="en-US"/>
        </a:p>
      </dgm:t>
    </dgm:pt>
    <dgm:pt modelId="{EF2D9398-0412-414E-A822-48AC73DCA968}" type="sibTrans" cxnId="{68ED24EC-1B6B-44E6-B1AC-9A2A3033195C}">
      <dgm:prSet/>
      <dgm:spPr/>
      <dgm:t>
        <a:bodyPr/>
        <a:lstStyle/>
        <a:p>
          <a:endParaRPr lang="en-US"/>
        </a:p>
      </dgm:t>
    </dgm:pt>
    <dgm:pt modelId="{C546DCD1-67D7-436E-A968-F89C2E926C9D}" type="pres">
      <dgm:prSet presAssocID="{79F8EE00-DEDA-42A5-AE23-80F99B6F3F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4E8EE9-9ED2-495A-8063-DCC7FD0B8EB2}" type="pres">
      <dgm:prSet presAssocID="{79F8EE00-DEDA-42A5-AE23-80F99B6F3FB1}" presName="Name1" presStyleCnt="0"/>
      <dgm:spPr/>
    </dgm:pt>
    <dgm:pt modelId="{6774BB33-8BC8-4C1A-B100-4992EF45C4D3}" type="pres">
      <dgm:prSet presAssocID="{79F8EE00-DEDA-42A5-AE23-80F99B6F3FB1}" presName="cycle" presStyleCnt="0"/>
      <dgm:spPr/>
    </dgm:pt>
    <dgm:pt modelId="{2BD260CA-A6A6-4100-9F59-F114FC5E57AE}" type="pres">
      <dgm:prSet presAssocID="{79F8EE00-DEDA-42A5-AE23-80F99B6F3FB1}" presName="srcNode" presStyleLbl="node1" presStyleIdx="0" presStyleCnt="4"/>
      <dgm:spPr/>
    </dgm:pt>
    <dgm:pt modelId="{80951728-FB94-401B-A247-40A2B8E810BB}" type="pres">
      <dgm:prSet presAssocID="{79F8EE00-DEDA-42A5-AE23-80F99B6F3FB1}" presName="conn" presStyleLbl="parChTrans1D2" presStyleIdx="0" presStyleCnt="1"/>
      <dgm:spPr/>
      <dgm:t>
        <a:bodyPr/>
        <a:lstStyle/>
        <a:p>
          <a:endParaRPr lang="en-US"/>
        </a:p>
      </dgm:t>
    </dgm:pt>
    <dgm:pt modelId="{4BBFC333-3C5A-4940-933D-B7625E0573BF}" type="pres">
      <dgm:prSet presAssocID="{79F8EE00-DEDA-42A5-AE23-80F99B6F3FB1}" presName="extraNode" presStyleLbl="node1" presStyleIdx="0" presStyleCnt="4"/>
      <dgm:spPr/>
    </dgm:pt>
    <dgm:pt modelId="{82FC8015-86F9-42F5-9B64-FAC414A7AC72}" type="pres">
      <dgm:prSet presAssocID="{79F8EE00-DEDA-42A5-AE23-80F99B6F3FB1}" presName="dstNode" presStyleLbl="node1" presStyleIdx="0" presStyleCnt="4"/>
      <dgm:spPr/>
    </dgm:pt>
    <dgm:pt modelId="{BFC13284-F425-4576-895A-8B77D26B43B1}" type="pres">
      <dgm:prSet presAssocID="{1B490031-5570-4CB2-B23E-943B8ADF991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91758-65F1-4400-ACD1-E1B145BEE0E2}" type="pres">
      <dgm:prSet presAssocID="{1B490031-5570-4CB2-B23E-943B8ADF991C}" presName="accent_1" presStyleCnt="0"/>
      <dgm:spPr/>
    </dgm:pt>
    <dgm:pt modelId="{F8CC0167-0911-4B06-A0D7-FEEFAE54650F}" type="pres">
      <dgm:prSet presAssocID="{1B490031-5570-4CB2-B23E-943B8ADF991C}" presName="accentRepeatNode" presStyleLbl="solidFgAcc1" presStyleIdx="0" presStyleCnt="4"/>
      <dgm:spPr/>
    </dgm:pt>
    <dgm:pt modelId="{433A3C13-ABC4-4F2D-A35B-7D0423C9F9C1}" type="pres">
      <dgm:prSet presAssocID="{77CAEA69-7F5B-4384-95CF-23391C6F6CA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8C132-228E-4D87-8CC2-C1715329C024}" type="pres">
      <dgm:prSet presAssocID="{77CAEA69-7F5B-4384-95CF-23391C6F6CA7}" presName="accent_2" presStyleCnt="0"/>
      <dgm:spPr/>
    </dgm:pt>
    <dgm:pt modelId="{978ACB46-27D3-4AFA-B361-61500ED50DEE}" type="pres">
      <dgm:prSet presAssocID="{77CAEA69-7F5B-4384-95CF-23391C6F6CA7}" presName="accentRepeatNode" presStyleLbl="solidFgAcc1" presStyleIdx="1" presStyleCnt="4"/>
      <dgm:spPr/>
    </dgm:pt>
    <dgm:pt modelId="{CC346D1F-64DF-4D76-8997-C6D28B691C5D}" type="pres">
      <dgm:prSet presAssocID="{99815F2D-5C99-4E8F-8B44-41983245990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59329-3466-4B87-A9BC-A1AC76C1ED26}" type="pres">
      <dgm:prSet presAssocID="{99815F2D-5C99-4E8F-8B44-419832459900}" presName="accent_3" presStyleCnt="0"/>
      <dgm:spPr/>
    </dgm:pt>
    <dgm:pt modelId="{3ED4D91C-862A-4EFE-BA84-6666ACC6D839}" type="pres">
      <dgm:prSet presAssocID="{99815F2D-5C99-4E8F-8B44-419832459900}" presName="accentRepeatNode" presStyleLbl="solidFgAcc1" presStyleIdx="2" presStyleCnt="4"/>
      <dgm:spPr/>
    </dgm:pt>
    <dgm:pt modelId="{1E3DB88F-3FF8-4E84-BC84-2637DA8AF691}" type="pres">
      <dgm:prSet presAssocID="{8401BC16-1AE0-49E4-9A9A-E78C5E7A676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44E6A-DCDC-41EC-BD8E-79697D31ABAF}" type="pres">
      <dgm:prSet presAssocID="{8401BC16-1AE0-49E4-9A9A-E78C5E7A6768}" presName="accent_4" presStyleCnt="0"/>
      <dgm:spPr/>
    </dgm:pt>
    <dgm:pt modelId="{F45EE1CA-6CA5-48F7-A230-4672FEC5ECE7}" type="pres">
      <dgm:prSet presAssocID="{8401BC16-1AE0-49E4-9A9A-E78C5E7A6768}" presName="accentRepeatNode" presStyleLbl="solidFgAcc1" presStyleIdx="3" presStyleCnt="4"/>
      <dgm:spPr/>
    </dgm:pt>
  </dgm:ptLst>
  <dgm:cxnLst>
    <dgm:cxn modelId="{7C53FE95-DBF1-450C-8757-38A95D387DC9}" srcId="{79F8EE00-DEDA-42A5-AE23-80F99B6F3FB1}" destId="{99815F2D-5C99-4E8F-8B44-419832459900}" srcOrd="2" destOrd="0" parTransId="{40392846-1F48-42FC-B1C1-38127D1569BB}" sibTransId="{E04202D2-D4BA-4AF8-9421-02A0B319F07F}"/>
    <dgm:cxn modelId="{D9ED0023-82C3-4D2A-A012-09EBC81F0890}" type="presOf" srcId="{79F8EE00-DEDA-42A5-AE23-80F99B6F3FB1}" destId="{C546DCD1-67D7-436E-A968-F89C2E926C9D}" srcOrd="0" destOrd="0" presId="urn:microsoft.com/office/officeart/2008/layout/VerticalCurvedList"/>
    <dgm:cxn modelId="{8BC6DC89-367B-4454-B00C-E2B8B4EBD38D}" srcId="{79F8EE00-DEDA-42A5-AE23-80F99B6F3FB1}" destId="{8401BC16-1AE0-49E4-9A9A-E78C5E7A6768}" srcOrd="3" destOrd="0" parTransId="{1BFE37D9-47A1-4BB8-BD73-2F7346994DBC}" sibTransId="{CE0AF16C-5450-4C2B-81C5-5D9F4061D375}"/>
    <dgm:cxn modelId="{68ED24EC-1B6B-44E6-B1AC-9A2A3033195C}" srcId="{79F8EE00-DEDA-42A5-AE23-80F99B6F3FB1}" destId="{1B490031-5570-4CB2-B23E-943B8ADF991C}" srcOrd="0" destOrd="0" parTransId="{8C83DCC4-D66A-4111-AFB8-F4CC052B292F}" sibTransId="{EF2D9398-0412-414E-A822-48AC73DCA968}"/>
    <dgm:cxn modelId="{3A55E487-53C7-41CF-8FC8-66036B2D9BA6}" type="presOf" srcId="{8401BC16-1AE0-49E4-9A9A-E78C5E7A6768}" destId="{1E3DB88F-3FF8-4E84-BC84-2637DA8AF691}" srcOrd="0" destOrd="0" presId="urn:microsoft.com/office/officeart/2008/layout/VerticalCurvedList"/>
    <dgm:cxn modelId="{893C2E49-6678-473D-B11D-4FC2CB67757D}" type="presOf" srcId="{77CAEA69-7F5B-4384-95CF-23391C6F6CA7}" destId="{433A3C13-ABC4-4F2D-A35B-7D0423C9F9C1}" srcOrd="0" destOrd="0" presId="urn:microsoft.com/office/officeart/2008/layout/VerticalCurvedList"/>
    <dgm:cxn modelId="{8E11474F-09BE-4AAC-A049-E88AE57A43B3}" type="presOf" srcId="{99815F2D-5C99-4E8F-8B44-419832459900}" destId="{CC346D1F-64DF-4D76-8997-C6D28B691C5D}" srcOrd="0" destOrd="0" presId="urn:microsoft.com/office/officeart/2008/layout/VerticalCurvedList"/>
    <dgm:cxn modelId="{FDF8C0CB-B0D0-4574-8069-A6980AFD5023}" type="presOf" srcId="{EF2D9398-0412-414E-A822-48AC73DCA968}" destId="{80951728-FB94-401B-A247-40A2B8E810BB}" srcOrd="0" destOrd="0" presId="urn:microsoft.com/office/officeart/2008/layout/VerticalCurvedList"/>
    <dgm:cxn modelId="{780C22F2-953A-4F06-836D-8012BF5E69BF}" srcId="{79F8EE00-DEDA-42A5-AE23-80F99B6F3FB1}" destId="{77CAEA69-7F5B-4384-95CF-23391C6F6CA7}" srcOrd="1" destOrd="0" parTransId="{B88A7215-13ED-4E67-BE42-A71B974C322B}" sibTransId="{6A69F902-EFD9-4C1C-99A3-2B5A93AA5AEF}"/>
    <dgm:cxn modelId="{9862C914-B09B-4EAB-82AD-2DBF543846C2}" type="presOf" srcId="{1B490031-5570-4CB2-B23E-943B8ADF991C}" destId="{BFC13284-F425-4576-895A-8B77D26B43B1}" srcOrd="0" destOrd="0" presId="urn:microsoft.com/office/officeart/2008/layout/VerticalCurvedList"/>
    <dgm:cxn modelId="{244436F4-BB51-4779-B75A-B02680FFE4B2}" type="presParOf" srcId="{C546DCD1-67D7-436E-A968-F89C2E926C9D}" destId="{504E8EE9-9ED2-495A-8063-DCC7FD0B8EB2}" srcOrd="0" destOrd="0" presId="urn:microsoft.com/office/officeart/2008/layout/VerticalCurvedList"/>
    <dgm:cxn modelId="{C677C4CE-205D-4918-A15F-E0383B8E1026}" type="presParOf" srcId="{504E8EE9-9ED2-495A-8063-DCC7FD0B8EB2}" destId="{6774BB33-8BC8-4C1A-B100-4992EF45C4D3}" srcOrd="0" destOrd="0" presId="urn:microsoft.com/office/officeart/2008/layout/VerticalCurvedList"/>
    <dgm:cxn modelId="{48A8E481-8417-4CE0-AED8-C5437B987028}" type="presParOf" srcId="{6774BB33-8BC8-4C1A-B100-4992EF45C4D3}" destId="{2BD260CA-A6A6-4100-9F59-F114FC5E57AE}" srcOrd="0" destOrd="0" presId="urn:microsoft.com/office/officeart/2008/layout/VerticalCurvedList"/>
    <dgm:cxn modelId="{0CFC31FF-945B-4B78-95D2-1FA3602F338F}" type="presParOf" srcId="{6774BB33-8BC8-4C1A-B100-4992EF45C4D3}" destId="{80951728-FB94-401B-A247-40A2B8E810BB}" srcOrd="1" destOrd="0" presId="urn:microsoft.com/office/officeart/2008/layout/VerticalCurvedList"/>
    <dgm:cxn modelId="{0BAC8670-D964-458F-9BA1-280C39861A80}" type="presParOf" srcId="{6774BB33-8BC8-4C1A-B100-4992EF45C4D3}" destId="{4BBFC333-3C5A-4940-933D-B7625E0573BF}" srcOrd="2" destOrd="0" presId="urn:microsoft.com/office/officeart/2008/layout/VerticalCurvedList"/>
    <dgm:cxn modelId="{91C9B6D2-2C81-43B7-AB7B-33CBFA6B5FCC}" type="presParOf" srcId="{6774BB33-8BC8-4C1A-B100-4992EF45C4D3}" destId="{82FC8015-86F9-42F5-9B64-FAC414A7AC72}" srcOrd="3" destOrd="0" presId="urn:microsoft.com/office/officeart/2008/layout/VerticalCurvedList"/>
    <dgm:cxn modelId="{096990FA-A517-4A3C-994F-175B4AA22EF9}" type="presParOf" srcId="{504E8EE9-9ED2-495A-8063-DCC7FD0B8EB2}" destId="{BFC13284-F425-4576-895A-8B77D26B43B1}" srcOrd="1" destOrd="0" presId="urn:microsoft.com/office/officeart/2008/layout/VerticalCurvedList"/>
    <dgm:cxn modelId="{1A4CA954-DDA8-4E6F-8D91-418AB0E83292}" type="presParOf" srcId="{504E8EE9-9ED2-495A-8063-DCC7FD0B8EB2}" destId="{D6691758-65F1-4400-ACD1-E1B145BEE0E2}" srcOrd="2" destOrd="0" presId="urn:microsoft.com/office/officeart/2008/layout/VerticalCurvedList"/>
    <dgm:cxn modelId="{8CD55D1F-60E2-4207-807E-EC6FEE92A5A7}" type="presParOf" srcId="{D6691758-65F1-4400-ACD1-E1B145BEE0E2}" destId="{F8CC0167-0911-4B06-A0D7-FEEFAE54650F}" srcOrd="0" destOrd="0" presId="urn:microsoft.com/office/officeart/2008/layout/VerticalCurvedList"/>
    <dgm:cxn modelId="{82F174A6-FF17-449A-8884-AAE50079EBCB}" type="presParOf" srcId="{504E8EE9-9ED2-495A-8063-DCC7FD0B8EB2}" destId="{433A3C13-ABC4-4F2D-A35B-7D0423C9F9C1}" srcOrd="3" destOrd="0" presId="urn:microsoft.com/office/officeart/2008/layout/VerticalCurvedList"/>
    <dgm:cxn modelId="{17802C3B-971F-4EF6-8960-3EEC8670A99F}" type="presParOf" srcId="{504E8EE9-9ED2-495A-8063-DCC7FD0B8EB2}" destId="{CEF8C132-228E-4D87-8CC2-C1715329C024}" srcOrd="4" destOrd="0" presId="urn:microsoft.com/office/officeart/2008/layout/VerticalCurvedList"/>
    <dgm:cxn modelId="{97147905-CF49-494A-BAA9-853BCF345F87}" type="presParOf" srcId="{CEF8C132-228E-4D87-8CC2-C1715329C024}" destId="{978ACB46-27D3-4AFA-B361-61500ED50DEE}" srcOrd="0" destOrd="0" presId="urn:microsoft.com/office/officeart/2008/layout/VerticalCurvedList"/>
    <dgm:cxn modelId="{D7B93B2E-F52F-49A3-B6BB-E1C756C522A9}" type="presParOf" srcId="{504E8EE9-9ED2-495A-8063-DCC7FD0B8EB2}" destId="{CC346D1F-64DF-4D76-8997-C6D28B691C5D}" srcOrd="5" destOrd="0" presId="urn:microsoft.com/office/officeart/2008/layout/VerticalCurvedList"/>
    <dgm:cxn modelId="{B36BA528-0A5F-49EE-B641-8EB7DAAD9EF0}" type="presParOf" srcId="{504E8EE9-9ED2-495A-8063-DCC7FD0B8EB2}" destId="{90259329-3466-4B87-A9BC-A1AC76C1ED26}" srcOrd="6" destOrd="0" presId="urn:microsoft.com/office/officeart/2008/layout/VerticalCurvedList"/>
    <dgm:cxn modelId="{376C921A-1EFF-45AE-AEB6-9EA70F8C6FC9}" type="presParOf" srcId="{90259329-3466-4B87-A9BC-A1AC76C1ED26}" destId="{3ED4D91C-862A-4EFE-BA84-6666ACC6D839}" srcOrd="0" destOrd="0" presId="urn:microsoft.com/office/officeart/2008/layout/VerticalCurvedList"/>
    <dgm:cxn modelId="{8DB52C85-09BF-4D06-B23B-58A0C79DC7DD}" type="presParOf" srcId="{504E8EE9-9ED2-495A-8063-DCC7FD0B8EB2}" destId="{1E3DB88F-3FF8-4E84-BC84-2637DA8AF691}" srcOrd="7" destOrd="0" presId="urn:microsoft.com/office/officeart/2008/layout/VerticalCurvedList"/>
    <dgm:cxn modelId="{26B15F13-D89A-482C-AEF8-F7507FB02F6B}" type="presParOf" srcId="{504E8EE9-9ED2-495A-8063-DCC7FD0B8EB2}" destId="{B1944E6A-DCDC-41EC-BD8E-79697D31ABAF}" srcOrd="8" destOrd="0" presId="urn:microsoft.com/office/officeart/2008/layout/VerticalCurvedList"/>
    <dgm:cxn modelId="{FD835B36-ABD0-41FF-BE6C-2D93753577CC}" type="presParOf" srcId="{B1944E6A-DCDC-41EC-BD8E-79697D31ABAF}" destId="{F45EE1CA-6CA5-48F7-A230-4672FEC5EC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F8EE00-DEDA-42A5-AE23-80F99B6F3FB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7CAEA69-7F5B-4384-95CF-23391C6F6CA7}">
      <dgm:prSet phldrT="[Text]"/>
      <dgm:spPr/>
      <dgm:t>
        <a:bodyPr/>
        <a:lstStyle/>
        <a:p>
          <a:pPr>
            <a:buFont typeface="+mj-lt"/>
            <a:buNone/>
          </a:pPr>
          <a:r>
            <a:rPr lang="en-GB" dirty="0">
              <a:effectLst/>
            </a:rPr>
            <a:t>Equalities infrastructure - Help to develop the VCSE ecosystem and grow VCSE infrastructure capacity and ‘scaffolding’ for equalities organisations.</a:t>
          </a:r>
          <a:endParaRPr lang="en-GB" dirty="0"/>
        </a:p>
      </dgm:t>
    </dgm:pt>
    <dgm:pt modelId="{B88A7215-13ED-4E67-BE42-A71B974C322B}" type="parTrans" cxnId="{780C22F2-953A-4F06-836D-8012BF5E69BF}">
      <dgm:prSet/>
      <dgm:spPr/>
      <dgm:t>
        <a:bodyPr/>
        <a:lstStyle/>
        <a:p>
          <a:endParaRPr lang="en-GB"/>
        </a:p>
      </dgm:t>
    </dgm:pt>
    <dgm:pt modelId="{6A69F902-EFD9-4C1C-99A3-2B5A93AA5AEF}" type="sibTrans" cxnId="{780C22F2-953A-4F06-836D-8012BF5E69BF}">
      <dgm:prSet/>
      <dgm:spPr/>
      <dgm:t>
        <a:bodyPr/>
        <a:lstStyle/>
        <a:p>
          <a:endParaRPr lang="en-GB"/>
        </a:p>
      </dgm:t>
    </dgm:pt>
    <dgm:pt modelId="{11D92730-FD50-4986-8DA4-2273DFDAB953}">
      <dgm:prSet/>
      <dgm:spPr>
        <a:solidFill>
          <a:srgbClr val="00B050"/>
        </a:solidFill>
      </dgm:spPr>
      <dgm:t>
        <a:bodyPr/>
        <a:lstStyle/>
        <a:p>
          <a:r>
            <a:rPr lang="en-GB" dirty="0">
              <a:effectLst/>
            </a:rPr>
            <a:t>Health and equalities - Supporting VCSE equalities sector engagement in NHS GM Integrated Care.</a:t>
          </a:r>
          <a:endParaRPr lang="en-US" dirty="0">
            <a:effectLst/>
          </a:endParaRPr>
        </a:p>
      </dgm:t>
    </dgm:pt>
    <dgm:pt modelId="{90EC8CF3-6923-4F6A-9AF4-7D35DBD76C74}" type="parTrans" cxnId="{4D306F70-A7C5-4EA8-84D4-8BC59DE0B8F6}">
      <dgm:prSet/>
      <dgm:spPr/>
      <dgm:t>
        <a:bodyPr/>
        <a:lstStyle/>
        <a:p>
          <a:endParaRPr lang="en-US"/>
        </a:p>
      </dgm:t>
    </dgm:pt>
    <dgm:pt modelId="{91740AD9-DEAE-4959-9FA9-FD598FEDE8EF}" type="sibTrans" cxnId="{4D306F70-A7C5-4EA8-84D4-8BC59DE0B8F6}">
      <dgm:prSet/>
      <dgm:spPr/>
      <dgm:t>
        <a:bodyPr/>
        <a:lstStyle/>
        <a:p>
          <a:endParaRPr lang="en-US"/>
        </a:p>
      </dgm:t>
    </dgm:pt>
    <dgm:pt modelId="{9B3D146C-79EE-4E1E-A2DD-E2956AA32C93}">
      <dgm:prSet/>
      <dgm:spPr/>
      <dgm:t>
        <a:bodyPr/>
        <a:lstStyle/>
        <a:p>
          <a:r>
            <a:rPr lang="en-GB" dirty="0">
              <a:effectLst/>
            </a:rPr>
            <a:t>Gather intelligence and insight from the sector to produce helpful tools and guidance for Accord partners</a:t>
          </a:r>
          <a:endParaRPr lang="en-US" dirty="0">
            <a:effectLst/>
          </a:endParaRPr>
        </a:p>
      </dgm:t>
    </dgm:pt>
    <dgm:pt modelId="{CB40E66C-10CF-4158-BFD2-535D3A3CCA65}" type="parTrans" cxnId="{D36E7AA2-8190-49B3-8FB8-22AB4B27EFF7}">
      <dgm:prSet/>
      <dgm:spPr/>
      <dgm:t>
        <a:bodyPr/>
        <a:lstStyle/>
        <a:p>
          <a:endParaRPr lang="en-US"/>
        </a:p>
      </dgm:t>
    </dgm:pt>
    <dgm:pt modelId="{B4592375-6B79-421E-8283-DE4EB6126196}" type="sibTrans" cxnId="{D36E7AA2-8190-49B3-8FB8-22AB4B27EFF7}">
      <dgm:prSet/>
      <dgm:spPr/>
      <dgm:t>
        <a:bodyPr/>
        <a:lstStyle/>
        <a:p>
          <a:endParaRPr lang="en-US"/>
        </a:p>
      </dgm:t>
    </dgm:pt>
    <dgm:pt modelId="{C546DCD1-67D7-436E-A968-F89C2E926C9D}" type="pres">
      <dgm:prSet presAssocID="{79F8EE00-DEDA-42A5-AE23-80F99B6F3F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4E8EE9-9ED2-495A-8063-DCC7FD0B8EB2}" type="pres">
      <dgm:prSet presAssocID="{79F8EE00-DEDA-42A5-AE23-80F99B6F3FB1}" presName="Name1" presStyleCnt="0"/>
      <dgm:spPr/>
    </dgm:pt>
    <dgm:pt modelId="{6774BB33-8BC8-4C1A-B100-4992EF45C4D3}" type="pres">
      <dgm:prSet presAssocID="{79F8EE00-DEDA-42A5-AE23-80F99B6F3FB1}" presName="cycle" presStyleCnt="0"/>
      <dgm:spPr/>
    </dgm:pt>
    <dgm:pt modelId="{2BD260CA-A6A6-4100-9F59-F114FC5E57AE}" type="pres">
      <dgm:prSet presAssocID="{79F8EE00-DEDA-42A5-AE23-80F99B6F3FB1}" presName="srcNode" presStyleLbl="node1" presStyleIdx="0" presStyleCnt="3"/>
      <dgm:spPr/>
    </dgm:pt>
    <dgm:pt modelId="{80951728-FB94-401B-A247-40A2B8E810BB}" type="pres">
      <dgm:prSet presAssocID="{79F8EE00-DEDA-42A5-AE23-80F99B6F3FB1}" presName="conn" presStyleLbl="parChTrans1D2" presStyleIdx="0" presStyleCnt="1"/>
      <dgm:spPr/>
      <dgm:t>
        <a:bodyPr/>
        <a:lstStyle/>
        <a:p>
          <a:endParaRPr lang="en-US"/>
        </a:p>
      </dgm:t>
    </dgm:pt>
    <dgm:pt modelId="{4BBFC333-3C5A-4940-933D-B7625E0573BF}" type="pres">
      <dgm:prSet presAssocID="{79F8EE00-DEDA-42A5-AE23-80F99B6F3FB1}" presName="extraNode" presStyleLbl="node1" presStyleIdx="0" presStyleCnt="3"/>
      <dgm:spPr/>
    </dgm:pt>
    <dgm:pt modelId="{82FC8015-86F9-42F5-9B64-FAC414A7AC72}" type="pres">
      <dgm:prSet presAssocID="{79F8EE00-DEDA-42A5-AE23-80F99B6F3FB1}" presName="dstNode" presStyleLbl="node1" presStyleIdx="0" presStyleCnt="3"/>
      <dgm:spPr/>
    </dgm:pt>
    <dgm:pt modelId="{EE94D899-BE61-4F38-8FE7-C9AF2CDAB1E8}" type="pres">
      <dgm:prSet presAssocID="{77CAEA69-7F5B-4384-95CF-23391C6F6CA7}" presName="text_1" presStyleLbl="node1" presStyleIdx="0" presStyleCnt="3" custScaleX="96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387DA-2243-4FA0-AB21-864B618721D8}" type="pres">
      <dgm:prSet presAssocID="{77CAEA69-7F5B-4384-95CF-23391C6F6CA7}" presName="accent_1" presStyleCnt="0"/>
      <dgm:spPr/>
    </dgm:pt>
    <dgm:pt modelId="{978ACB46-27D3-4AFA-B361-61500ED50DEE}" type="pres">
      <dgm:prSet presAssocID="{77CAEA69-7F5B-4384-95CF-23391C6F6CA7}" presName="accentRepeatNode" presStyleLbl="solidFgAcc1" presStyleIdx="0" presStyleCnt="3"/>
      <dgm:spPr/>
    </dgm:pt>
    <dgm:pt modelId="{A42DC4AA-37B9-4E7F-B973-C4E6592F69AA}" type="pres">
      <dgm:prSet presAssocID="{11D92730-FD50-4986-8DA4-2273DFDAB953}" presName="text_2" presStyleLbl="node1" presStyleIdx="1" presStyleCnt="3" custScaleX="94932" custLinFactNeighborX="1156" custLinFactNeighborY="-4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53A94-C519-44A8-A849-3DBB06E01FE5}" type="pres">
      <dgm:prSet presAssocID="{11D92730-FD50-4986-8DA4-2273DFDAB953}" presName="accent_2" presStyleCnt="0"/>
      <dgm:spPr/>
    </dgm:pt>
    <dgm:pt modelId="{9C59DF4A-C78E-4364-A916-B46520AB36A5}" type="pres">
      <dgm:prSet presAssocID="{11D92730-FD50-4986-8DA4-2273DFDAB953}" presName="accentRepeatNode" presStyleLbl="solidFgAcc1" presStyleIdx="1" presStyleCnt="3" custLinFactNeighborX="-12035" custLinFactNeighborY="-8389"/>
      <dgm:spPr/>
    </dgm:pt>
    <dgm:pt modelId="{39AB5B51-6B42-4AE1-B0FA-9D623C161B4A}" type="pres">
      <dgm:prSet presAssocID="{9B3D146C-79EE-4E1E-A2DD-E2956AA32C93}" presName="text_3" presStyleLbl="node1" presStyleIdx="2" presStyleCnt="3" custScaleX="95642" custScaleY="109912" custLinFactNeighborY="-3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0E77C-8A73-47BC-A2E4-9476699D4CC5}" type="pres">
      <dgm:prSet presAssocID="{9B3D146C-79EE-4E1E-A2DD-E2956AA32C93}" presName="accent_3" presStyleCnt="0"/>
      <dgm:spPr/>
    </dgm:pt>
    <dgm:pt modelId="{D29BC95D-F20A-4F00-B3F4-EE6F5C7EA27F}" type="pres">
      <dgm:prSet presAssocID="{9B3D146C-79EE-4E1E-A2DD-E2956AA32C93}" presName="accentRepeatNode" presStyleLbl="solidFgAcc1" presStyleIdx="2" presStyleCnt="3"/>
      <dgm:spPr/>
    </dgm:pt>
  </dgm:ptLst>
  <dgm:cxnLst>
    <dgm:cxn modelId="{7899CEF4-1B6E-4E97-9305-B0C364C146DF}" type="presOf" srcId="{9B3D146C-79EE-4E1E-A2DD-E2956AA32C93}" destId="{39AB5B51-6B42-4AE1-B0FA-9D623C161B4A}" srcOrd="0" destOrd="0" presId="urn:microsoft.com/office/officeart/2008/layout/VerticalCurvedList"/>
    <dgm:cxn modelId="{D36E7AA2-8190-49B3-8FB8-22AB4B27EFF7}" srcId="{79F8EE00-DEDA-42A5-AE23-80F99B6F3FB1}" destId="{9B3D146C-79EE-4E1E-A2DD-E2956AA32C93}" srcOrd="2" destOrd="0" parTransId="{CB40E66C-10CF-4158-BFD2-535D3A3CCA65}" sibTransId="{B4592375-6B79-421E-8283-DE4EB6126196}"/>
    <dgm:cxn modelId="{34677E10-175F-4C11-A479-4205495DD666}" type="presOf" srcId="{11D92730-FD50-4986-8DA4-2273DFDAB953}" destId="{A42DC4AA-37B9-4E7F-B973-C4E6592F69AA}" srcOrd="0" destOrd="0" presId="urn:microsoft.com/office/officeart/2008/layout/VerticalCurvedList"/>
    <dgm:cxn modelId="{D9ED0023-82C3-4D2A-A012-09EBC81F0890}" type="presOf" srcId="{79F8EE00-DEDA-42A5-AE23-80F99B6F3FB1}" destId="{C546DCD1-67D7-436E-A968-F89C2E926C9D}" srcOrd="0" destOrd="0" presId="urn:microsoft.com/office/officeart/2008/layout/VerticalCurvedList"/>
    <dgm:cxn modelId="{4D306F70-A7C5-4EA8-84D4-8BC59DE0B8F6}" srcId="{79F8EE00-DEDA-42A5-AE23-80F99B6F3FB1}" destId="{11D92730-FD50-4986-8DA4-2273DFDAB953}" srcOrd="1" destOrd="0" parTransId="{90EC8CF3-6923-4F6A-9AF4-7D35DBD76C74}" sibTransId="{91740AD9-DEAE-4959-9FA9-FD598FEDE8EF}"/>
    <dgm:cxn modelId="{CDB26F93-4492-4AC3-AF6B-DE823F8B542A}" type="presOf" srcId="{77CAEA69-7F5B-4384-95CF-23391C6F6CA7}" destId="{EE94D899-BE61-4F38-8FE7-C9AF2CDAB1E8}" srcOrd="0" destOrd="0" presId="urn:microsoft.com/office/officeart/2008/layout/VerticalCurvedList"/>
    <dgm:cxn modelId="{780C22F2-953A-4F06-836D-8012BF5E69BF}" srcId="{79F8EE00-DEDA-42A5-AE23-80F99B6F3FB1}" destId="{77CAEA69-7F5B-4384-95CF-23391C6F6CA7}" srcOrd="0" destOrd="0" parTransId="{B88A7215-13ED-4E67-BE42-A71B974C322B}" sibTransId="{6A69F902-EFD9-4C1C-99A3-2B5A93AA5AEF}"/>
    <dgm:cxn modelId="{EC69C359-2D31-4305-9F41-AA38F97C6B6D}" type="presOf" srcId="{6A69F902-EFD9-4C1C-99A3-2B5A93AA5AEF}" destId="{80951728-FB94-401B-A247-40A2B8E810BB}" srcOrd="0" destOrd="0" presId="urn:microsoft.com/office/officeart/2008/layout/VerticalCurvedList"/>
    <dgm:cxn modelId="{244436F4-BB51-4779-B75A-B02680FFE4B2}" type="presParOf" srcId="{C546DCD1-67D7-436E-A968-F89C2E926C9D}" destId="{504E8EE9-9ED2-495A-8063-DCC7FD0B8EB2}" srcOrd="0" destOrd="0" presId="urn:microsoft.com/office/officeart/2008/layout/VerticalCurvedList"/>
    <dgm:cxn modelId="{C677C4CE-205D-4918-A15F-E0383B8E1026}" type="presParOf" srcId="{504E8EE9-9ED2-495A-8063-DCC7FD0B8EB2}" destId="{6774BB33-8BC8-4C1A-B100-4992EF45C4D3}" srcOrd="0" destOrd="0" presId="urn:microsoft.com/office/officeart/2008/layout/VerticalCurvedList"/>
    <dgm:cxn modelId="{48A8E481-8417-4CE0-AED8-C5437B987028}" type="presParOf" srcId="{6774BB33-8BC8-4C1A-B100-4992EF45C4D3}" destId="{2BD260CA-A6A6-4100-9F59-F114FC5E57AE}" srcOrd="0" destOrd="0" presId="urn:microsoft.com/office/officeart/2008/layout/VerticalCurvedList"/>
    <dgm:cxn modelId="{0CFC31FF-945B-4B78-95D2-1FA3602F338F}" type="presParOf" srcId="{6774BB33-8BC8-4C1A-B100-4992EF45C4D3}" destId="{80951728-FB94-401B-A247-40A2B8E810BB}" srcOrd="1" destOrd="0" presId="urn:microsoft.com/office/officeart/2008/layout/VerticalCurvedList"/>
    <dgm:cxn modelId="{0BAC8670-D964-458F-9BA1-280C39861A80}" type="presParOf" srcId="{6774BB33-8BC8-4C1A-B100-4992EF45C4D3}" destId="{4BBFC333-3C5A-4940-933D-B7625E0573BF}" srcOrd="2" destOrd="0" presId="urn:microsoft.com/office/officeart/2008/layout/VerticalCurvedList"/>
    <dgm:cxn modelId="{91C9B6D2-2C81-43B7-AB7B-33CBFA6B5FCC}" type="presParOf" srcId="{6774BB33-8BC8-4C1A-B100-4992EF45C4D3}" destId="{82FC8015-86F9-42F5-9B64-FAC414A7AC72}" srcOrd="3" destOrd="0" presId="urn:microsoft.com/office/officeart/2008/layout/VerticalCurvedList"/>
    <dgm:cxn modelId="{F684FE9A-C9F5-4D82-897B-FB1181F3E9E8}" type="presParOf" srcId="{504E8EE9-9ED2-495A-8063-DCC7FD0B8EB2}" destId="{EE94D899-BE61-4F38-8FE7-C9AF2CDAB1E8}" srcOrd="1" destOrd="0" presId="urn:microsoft.com/office/officeart/2008/layout/VerticalCurvedList"/>
    <dgm:cxn modelId="{F82DEC18-C976-4C5C-80C8-315C469E2CA6}" type="presParOf" srcId="{504E8EE9-9ED2-495A-8063-DCC7FD0B8EB2}" destId="{B3C387DA-2243-4FA0-AB21-864B618721D8}" srcOrd="2" destOrd="0" presId="urn:microsoft.com/office/officeart/2008/layout/VerticalCurvedList"/>
    <dgm:cxn modelId="{33D39E50-8BBC-487D-8298-299ED87F5457}" type="presParOf" srcId="{B3C387DA-2243-4FA0-AB21-864B618721D8}" destId="{978ACB46-27D3-4AFA-B361-61500ED50DEE}" srcOrd="0" destOrd="0" presId="urn:microsoft.com/office/officeart/2008/layout/VerticalCurvedList"/>
    <dgm:cxn modelId="{3AED9956-1847-4B5A-977D-971FD778799C}" type="presParOf" srcId="{504E8EE9-9ED2-495A-8063-DCC7FD0B8EB2}" destId="{A42DC4AA-37B9-4E7F-B973-C4E6592F69AA}" srcOrd="3" destOrd="0" presId="urn:microsoft.com/office/officeart/2008/layout/VerticalCurvedList"/>
    <dgm:cxn modelId="{3A158D8D-45E1-4DA0-B5C3-4A3CD75D1452}" type="presParOf" srcId="{504E8EE9-9ED2-495A-8063-DCC7FD0B8EB2}" destId="{14653A94-C519-44A8-A849-3DBB06E01FE5}" srcOrd="4" destOrd="0" presId="urn:microsoft.com/office/officeart/2008/layout/VerticalCurvedList"/>
    <dgm:cxn modelId="{A27BD7C3-857A-4DF4-A86B-ECEB8DDF19A2}" type="presParOf" srcId="{14653A94-C519-44A8-A849-3DBB06E01FE5}" destId="{9C59DF4A-C78E-4364-A916-B46520AB36A5}" srcOrd="0" destOrd="0" presId="urn:microsoft.com/office/officeart/2008/layout/VerticalCurvedList"/>
    <dgm:cxn modelId="{83DF3282-5253-423D-B0E4-C900F3154501}" type="presParOf" srcId="{504E8EE9-9ED2-495A-8063-DCC7FD0B8EB2}" destId="{39AB5B51-6B42-4AE1-B0FA-9D623C161B4A}" srcOrd="5" destOrd="0" presId="urn:microsoft.com/office/officeart/2008/layout/VerticalCurvedList"/>
    <dgm:cxn modelId="{E7198A1C-DDF6-4EC5-B6F7-7A0A4C20A1F8}" type="presParOf" srcId="{504E8EE9-9ED2-495A-8063-DCC7FD0B8EB2}" destId="{7360E77C-8A73-47BC-A2E4-9476699D4CC5}" srcOrd="6" destOrd="0" presId="urn:microsoft.com/office/officeart/2008/layout/VerticalCurvedList"/>
    <dgm:cxn modelId="{265C48AC-2D66-4FCB-B21F-7737637A318C}" type="presParOf" srcId="{7360E77C-8A73-47BC-A2E4-9476699D4CC5}" destId="{D29BC95D-F20A-4F00-B3F4-EE6F5C7EA2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F8EE00-DEDA-42A5-AE23-80F99B6F3FB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7CAEA69-7F5B-4384-95CF-23391C6F6CA7}">
      <dgm:prSet phldrT="[Text]"/>
      <dgm:spPr/>
      <dgm:t>
        <a:bodyPr/>
        <a:lstStyle/>
        <a:p>
          <a:pPr>
            <a:buFont typeface="+mj-lt"/>
            <a:buNone/>
          </a:pPr>
          <a:r>
            <a:rPr lang="en-GB" dirty="0" smtClean="0">
              <a:effectLst/>
            </a:rPr>
            <a:t>GM </a:t>
          </a:r>
          <a:r>
            <a:rPr lang="en-GB" dirty="0">
              <a:effectLst/>
            </a:rPr>
            <a:t>VCSE Leadership Group continue to represent the sector’s voice in GM</a:t>
          </a:r>
          <a:endParaRPr lang="en-GB" dirty="0"/>
        </a:p>
      </dgm:t>
    </dgm:pt>
    <dgm:pt modelId="{B88A7215-13ED-4E67-BE42-A71B974C322B}" type="parTrans" cxnId="{780C22F2-953A-4F06-836D-8012BF5E69BF}">
      <dgm:prSet/>
      <dgm:spPr/>
      <dgm:t>
        <a:bodyPr/>
        <a:lstStyle/>
        <a:p>
          <a:endParaRPr lang="en-GB"/>
        </a:p>
      </dgm:t>
    </dgm:pt>
    <dgm:pt modelId="{6A69F902-EFD9-4C1C-99A3-2B5A93AA5AEF}" type="sibTrans" cxnId="{780C22F2-953A-4F06-836D-8012BF5E69BF}">
      <dgm:prSet/>
      <dgm:spPr/>
      <dgm:t>
        <a:bodyPr/>
        <a:lstStyle/>
        <a:p>
          <a:endParaRPr lang="en-GB"/>
        </a:p>
      </dgm:t>
    </dgm:pt>
    <dgm:pt modelId="{11D92730-FD50-4986-8DA4-2273DFDAB953}">
      <dgm:prSet/>
      <dgm:spPr>
        <a:solidFill>
          <a:srgbClr val="00B050"/>
        </a:solidFill>
      </dgm:spPr>
      <dgm:t>
        <a:bodyPr/>
        <a:lstStyle/>
        <a:p>
          <a:r>
            <a:rPr lang="en-GB" dirty="0" smtClean="0">
              <a:effectLst/>
            </a:rPr>
            <a:t>Accord </a:t>
          </a:r>
          <a:r>
            <a:rPr lang="en-GB" dirty="0">
              <a:effectLst/>
            </a:rPr>
            <a:t>Programme Management, Reporting, Monitoring and Evaluation </a:t>
          </a:r>
          <a:endParaRPr lang="en-US" dirty="0">
            <a:effectLst/>
          </a:endParaRPr>
        </a:p>
      </dgm:t>
    </dgm:pt>
    <dgm:pt modelId="{90EC8CF3-6923-4F6A-9AF4-7D35DBD76C74}" type="parTrans" cxnId="{4D306F70-A7C5-4EA8-84D4-8BC59DE0B8F6}">
      <dgm:prSet/>
      <dgm:spPr/>
      <dgm:t>
        <a:bodyPr/>
        <a:lstStyle/>
        <a:p>
          <a:endParaRPr lang="en-US"/>
        </a:p>
      </dgm:t>
    </dgm:pt>
    <dgm:pt modelId="{91740AD9-DEAE-4959-9FA9-FD598FEDE8EF}" type="sibTrans" cxnId="{4D306F70-A7C5-4EA8-84D4-8BC59DE0B8F6}">
      <dgm:prSet/>
      <dgm:spPr/>
      <dgm:t>
        <a:bodyPr/>
        <a:lstStyle/>
        <a:p>
          <a:endParaRPr lang="en-US"/>
        </a:p>
      </dgm:t>
    </dgm:pt>
    <dgm:pt modelId="{9B3D146C-79EE-4E1E-A2DD-E2956AA32C93}">
      <dgm:prSet/>
      <dgm:spPr/>
      <dgm:t>
        <a:bodyPr/>
        <a:lstStyle/>
        <a:p>
          <a:r>
            <a:rPr lang="en-GB" dirty="0" smtClean="0">
              <a:effectLst/>
            </a:rPr>
            <a:t>VCSE </a:t>
          </a:r>
          <a:r>
            <a:rPr lang="en-GB" dirty="0">
              <a:effectLst/>
            </a:rPr>
            <a:t>representation on GM boards and partnerships</a:t>
          </a:r>
          <a:endParaRPr lang="en-US" dirty="0">
            <a:effectLst/>
          </a:endParaRPr>
        </a:p>
      </dgm:t>
    </dgm:pt>
    <dgm:pt modelId="{CB40E66C-10CF-4158-BFD2-535D3A3CCA65}" type="parTrans" cxnId="{D36E7AA2-8190-49B3-8FB8-22AB4B27EFF7}">
      <dgm:prSet/>
      <dgm:spPr/>
      <dgm:t>
        <a:bodyPr/>
        <a:lstStyle/>
        <a:p>
          <a:endParaRPr lang="en-US"/>
        </a:p>
      </dgm:t>
    </dgm:pt>
    <dgm:pt modelId="{B4592375-6B79-421E-8283-DE4EB6126196}" type="sibTrans" cxnId="{D36E7AA2-8190-49B3-8FB8-22AB4B27EFF7}">
      <dgm:prSet/>
      <dgm:spPr/>
      <dgm:t>
        <a:bodyPr/>
        <a:lstStyle/>
        <a:p>
          <a:endParaRPr lang="en-US"/>
        </a:p>
      </dgm:t>
    </dgm:pt>
    <dgm:pt modelId="{D30DA374-3E03-4D19-BDDF-823A58700A38}">
      <dgm:prSet/>
      <dgm:spPr/>
      <dgm:t>
        <a:bodyPr/>
        <a:lstStyle/>
        <a:p>
          <a:r>
            <a:rPr lang="en-US" dirty="0" smtClean="0"/>
            <a:t>VCSE </a:t>
          </a:r>
          <a:r>
            <a:rPr lang="en-US" dirty="0"/>
            <a:t>sector campaigning and influencing</a:t>
          </a:r>
        </a:p>
      </dgm:t>
    </dgm:pt>
    <dgm:pt modelId="{2BB33148-B89B-49D0-91A5-00A8705BD8C9}" type="parTrans" cxnId="{44F633A0-4D52-4EDA-A04D-2E77654B466F}">
      <dgm:prSet/>
      <dgm:spPr/>
      <dgm:t>
        <a:bodyPr/>
        <a:lstStyle/>
        <a:p>
          <a:endParaRPr lang="en-US"/>
        </a:p>
      </dgm:t>
    </dgm:pt>
    <dgm:pt modelId="{28046509-74D4-4C82-A59A-6EC1298960A4}" type="sibTrans" cxnId="{44F633A0-4D52-4EDA-A04D-2E77654B466F}">
      <dgm:prSet/>
      <dgm:spPr/>
      <dgm:t>
        <a:bodyPr/>
        <a:lstStyle/>
        <a:p>
          <a:endParaRPr lang="en-US"/>
        </a:p>
      </dgm:t>
    </dgm:pt>
    <dgm:pt modelId="{ADE13C00-4139-4D60-A766-3B371CC6558E}">
      <dgm:prSet/>
      <dgm:spPr/>
      <dgm:t>
        <a:bodyPr/>
        <a:lstStyle/>
        <a:p>
          <a:r>
            <a:rPr lang="en-US" dirty="0" smtClean="0"/>
            <a:t>Strategic </a:t>
          </a:r>
          <a:r>
            <a:rPr lang="en-US" dirty="0"/>
            <a:t>development and </a:t>
          </a:r>
          <a:r>
            <a:rPr lang="en-US" dirty="0" smtClean="0"/>
            <a:t>delivery: GMS, GMCA work streams, and GM ICS Strategy</a:t>
          </a:r>
          <a:endParaRPr lang="en-US" dirty="0"/>
        </a:p>
      </dgm:t>
    </dgm:pt>
    <dgm:pt modelId="{74198B01-D548-413F-969E-62747953F25B}" type="parTrans" cxnId="{E5FECA2D-DC54-4D8D-9BC2-92711C65F80F}">
      <dgm:prSet/>
      <dgm:spPr/>
      <dgm:t>
        <a:bodyPr/>
        <a:lstStyle/>
        <a:p>
          <a:endParaRPr lang="en-US"/>
        </a:p>
      </dgm:t>
    </dgm:pt>
    <dgm:pt modelId="{B967B18B-D31D-4B27-AA3D-0A91C0DA8F1E}" type="sibTrans" cxnId="{E5FECA2D-DC54-4D8D-9BC2-92711C65F80F}">
      <dgm:prSet/>
      <dgm:spPr/>
      <dgm:t>
        <a:bodyPr/>
        <a:lstStyle/>
        <a:p>
          <a:endParaRPr lang="en-US"/>
        </a:p>
      </dgm:t>
    </dgm:pt>
    <dgm:pt modelId="{C546DCD1-67D7-436E-A968-F89C2E926C9D}" type="pres">
      <dgm:prSet presAssocID="{79F8EE00-DEDA-42A5-AE23-80F99B6F3F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4E8EE9-9ED2-495A-8063-DCC7FD0B8EB2}" type="pres">
      <dgm:prSet presAssocID="{79F8EE00-DEDA-42A5-AE23-80F99B6F3FB1}" presName="Name1" presStyleCnt="0"/>
      <dgm:spPr/>
    </dgm:pt>
    <dgm:pt modelId="{6774BB33-8BC8-4C1A-B100-4992EF45C4D3}" type="pres">
      <dgm:prSet presAssocID="{79F8EE00-DEDA-42A5-AE23-80F99B6F3FB1}" presName="cycle" presStyleCnt="0"/>
      <dgm:spPr/>
    </dgm:pt>
    <dgm:pt modelId="{2BD260CA-A6A6-4100-9F59-F114FC5E57AE}" type="pres">
      <dgm:prSet presAssocID="{79F8EE00-DEDA-42A5-AE23-80F99B6F3FB1}" presName="srcNode" presStyleLbl="node1" presStyleIdx="0" presStyleCnt="5"/>
      <dgm:spPr/>
    </dgm:pt>
    <dgm:pt modelId="{80951728-FB94-401B-A247-40A2B8E810BB}" type="pres">
      <dgm:prSet presAssocID="{79F8EE00-DEDA-42A5-AE23-80F99B6F3FB1}" presName="conn" presStyleLbl="parChTrans1D2" presStyleIdx="0" presStyleCnt="1"/>
      <dgm:spPr/>
      <dgm:t>
        <a:bodyPr/>
        <a:lstStyle/>
        <a:p>
          <a:endParaRPr lang="en-US"/>
        </a:p>
      </dgm:t>
    </dgm:pt>
    <dgm:pt modelId="{4BBFC333-3C5A-4940-933D-B7625E0573BF}" type="pres">
      <dgm:prSet presAssocID="{79F8EE00-DEDA-42A5-AE23-80F99B6F3FB1}" presName="extraNode" presStyleLbl="node1" presStyleIdx="0" presStyleCnt="5"/>
      <dgm:spPr/>
    </dgm:pt>
    <dgm:pt modelId="{82FC8015-86F9-42F5-9B64-FAC414A7AC72}" type="pres">
      <dgm:prSet presAssocID="{79F8EE00-DEDA-42A5-AE23-80F99B6F3FB1}" presName="dstNode" presStyleLbl="node1" presStyleIdx="0" presStyleCnt="5"/>
      <dgm:spPr/>
    </dgm:pt>
    <dgm:pt modelId="{EE94D899-BE61-4F38-8FE7-C9AF2CDAB1E8}" type="pres">
      <dgm:prSet presAssocID="{77CAEA69-7F5B-4384-95CF-23391C6F6CA7}" presName="text_1" presStyleLbl="node1" presStyleIdx="0" presStyleCnt="5" custScaleX="96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387DA-2243-4FA0-AB21-864B618721D8}" type="pres">
      <dgm:prSet presAssocID="{77CAEA69-7F5B-4384-95CF-23391C6F6CA7}" presName="accent_1" presStyleCnt="0"/>
      <dgm:spPr/>
    </dgm:pt>
    <dgm:pt modelId="{978ACB46-27D3-4AFA-B361-61500ED50DEE}" type="pres">
      <dgm:prSet presAssocID="{77CAEA69-7F5B-4384-95CF-23391C6F6CA7}" presName="accentRepeatNode" presStyleLbl="solidFgAcc1" presStyleIdx="0" presStyleCnt="5"/>
      <dgm:spPr/>
    </dgm:pt>
    <dgm:pt modelId="{A42DC4AA-37B9-4E7F-B973-C4E6592F69AA}" type="pres">
      <dgm:prSet presAssocID="{11D92730-FD50-4986-8DA4-2273DFDAB953}" presName="text_2" presStyleLbl="node1" presStyleIdx="1" presStyleCnt="5" custScaleX="94932" custLinFactNeighborX="1156" custLinFactNeighborY="-4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53A94-C519-44A8-A849-3DBB06E01FE5}" type="pres">
      <dgm:prSet presAssocID="{11D92730-FD50-4986-8DA4-2273DFDAB953}" presName="accent_2" presStyleCnt="0"/>
      <dgm:spPr/>
    </dgm:pt>
    <dgm:pt modelId="{9C59DF4A-C78E-4364-A916-B46520AB36A5}" type="pres">
      <dgm:prSet presAssocID="{11D92730-FD50-4986-8DA4-2273DFDAB953}" presName="accentRepeatNode" presStyleLbl="solidFgAcc1" presStyleIdx="1" presStyleCnt="5" custLinFactNeighborX="-12035" custLinFactNeighborY="-8389"/>
      <dgm:spPr/>
    </dgm:pt>
    <dgm:pt modelId="{39AB5B51-6B42-4AE1-B0FA-9D623C161B4A}" type="pres">
      <dgm:prSet presAssocID="{9B3D146C-79EE-4E1E-A2DD-E2956AA32C93}" presName="text_3" presStyleLbl="node1" presStyleIdx="2" presStyleCnt="5" custScaleX="95642" custScaleY="109912" custLinFactNeighborX="558" custLinFactNeighborY="-1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0E77C-8A73-47BC-A2E4-9476699D4CC5}" type="pres">
      <dgm:prSet presAssocID="{9B3D146C-79EE-4E1E-A2DD-E2956AA32C93}" presName="accent_3" presStyleCnt="0"/>
      <dgm:spPr/>
    </dgm:pt>
    <dgm:pt modelId="{D29BC95D-F20A-4F00-B3F4-EE6F5C7EA27F}" type="pres">
      <dgm:prSet presAssocID="{9B3D146C-79EE-4E1E-A2DD-E2956AA32C93}" presName="accentRepeatNode" presStyleLbl="solidFgAcc1" presStyleIdx="2" presStyleCnt="5"/>
      <dgm:spPr/>
    </dgm:pt>
    <dgm:pt modelId="{B9AE4473-DE39-422A-B20D-91195E43C9F3}" type="pres">
      <dgm:prSet presAssocID="{D30DA374-3E03-4D19-BDDF-823A58700A38}" presName="text_4" presStyleLbl="node1" presStyleIdx="3" presStyleCnt="5" custLinFactNeighborX="1157" custLinFactNeighborY="5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B9400-61D9-4CDB-9C58-831810EDEF00}" type="pres">
      <dgm:prSet presAssocID="{D30DA374-3E03-4D19-BDDF-823A58700A38}" presName="accent_4" presStyleCnt="0"/>
      <dgm:spPr/>
    </dgm:pt>
    <dgm:pt modelId="{6296D511-4A15-4E29-93CF-B0C32D0638D8}" type="pres">
      <dgm:prSet presAssocID="{D30DA374-3E03-4D19-BDDF-823A58700A38}" presName="accentRepeatNode" presStyleLbl="solidFgAcc1" presStyleIdx="3" presStyleCnt="5"/>
      <dgm:spPr/>
    </dgm:pt>
    <dgm:pt modelId="{33D4EBDD-1DB7-40FA-8DD0-B119A8A8564D}" type="pres">
      <dgm:prSet presAssocID="{ADE13C00-4139-4D60-A766-3B371CC6558E}" presName="text_5" presStyleLbl="node1" presStyleIdx="4" presStyleCnt="5" custLinFactNeighborX="-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8186D-9EE7-43AE-9181-F22D15ABC643}" type="pres">
      <dgm:prSet presAssocID="{ADE13C00-4139-4D60-A766-3B371CC6558E}" presName="accent_5" presStyleCnt="0"/>
      <dgm:spPr/>
    </dgm:pt>
    <dgm:pt modelId="{14A618A1-5BCD-4F5D-85BB-DC9446D41105}" type="pres">
      <dgm:prSet presAssocID="{ADE13C00-4139-4D60-A766-3B371CC6558E}" presName="accentRepeatNode" presStyleLbl="solidFgAcc1" presStyleIdx="4" presStyleCnt="5"/>
      <dgm:spPr/>
    </dgm:pt>
  </dgm:ptLst>
  <dgm:cxnLst>
    <dgm:cxn modelId="{7899CEF4-1B6E-4E97-9305-B0C364C146DF}" type="presOf" srcId="{9B3D146C-79EE-4E1E-A2DD-E2956AA32C93}" destId="{39AB5B51-6B42-4AE1-B0FA-9D623C161B4A}" srcOrd="0" destOrd="0" presId="urn:microsoft.com/office/officeart/2008/layout/VerticalCurvedList"/>
    <dgm:cxn modelId="{DB66D35A-B0A3-4B50-B559-1144E310AA02}" type="presOf" srcId="{D30DA374-3E03-4D19-BDDF-823A58700A38}" destId="{B9AE4473-DE39-422A-B20D-91195E43C9F3}" srcOrd="0" destOrd="0" presId="urn:microsoft.com/office/officeart/2008/layout/VerticalCurvedList"/>
    <dgm:cxn modelId="{D36E7AA2-8190-49B3-8FB8-22AB4B27EFF7}" srcId="{79F8EE00-DEDA-42A5-AE23-80F99B6F3FB1}" destId="{9B3D146C-79EE-4E1E-A2DD-E2956AA32C93}" srcOrd="2" destOrd="0" parTransId="{CB40E66C-10CF-4158-BFD2-535D3A3CCA65}" sibTransId="{B4592375-6B79-421E-8283-DE4EB6126196}"/>
    <dgm:cxn modelId="{34677E10-175F-4C11-A479-4205495DD666}" type="presOf" srcId="{11D92730-FD50-4986-8DA4-2273DFDAB953}" destId="{A42DC4AA-37B9-4E7F-B973-C4E6592F69AA}" srcOrd="0" destOrd="0" presId="urn:microsoft.com/office/officeart/2008/layout/VerticalCurvedList"/>
    <dgm:cxn modelId="{D9ED0023-82C3-4D2A-A012-09EBC81F0890}" type="presOf" srcId="{79F8EE00-DEDA-42A5-AE23-80F99B6F3FB1}" destId="{C546DCD1-67D7-436E-A968-F89C2E926C9D}" srcOrd="0" destOrd="0" presId="urn:microsoft.com/office/officeart/2008/layout/VerticalCurvedList"/>
    <dgm:cxn modelId="{4D306F70-A7C5-4EA8-84D4-8BC59DE0B8F6}" srcId="{79F8EE00-DEDA-42A5-AE23-80F99B6F3FB1}" destId="{11D92730-FD50-4986-8DA4-2273DFDAB953}" srcOrd="1" destOrd="0" parTransId="{90EC8CF3-6923-4F6A-9AF4-7D35DBD76C74}" sibTransId="{91740AD9-DEAE-4959-9FA9-FD598FEDE8EF}"/>
    <dgm:cxn modelId="{44F633A0-4D52-4EDA-A04D-2E77654B466F}" srcId="{79F8EE00-DEDA-42A5-AE23-80F99B6F3FB1}" destId="{D30DA374-3E03-4D19-BDDF-823A58700A38}" srcOrd="3" destOrd="0" parTransId="{2BB33148-B89B-49D0-91A5-00A8705BD8C9}" sibTransId="{28046509-74D4-4C82-A59A-6EC1298960A4}"/>
    <dgm:cxn modelId="{E5FECA2D-DC54-4D8D-9BC2-92711C65F80F}" srcId="{79F8EE00-DEDA-42A5-AE23-80F99B6F3FB1}" destId="{ADE13C00-4139-4D60-A766-3B371CC6558E}" srcOrd="4" destOrd="0" parTransId="{74198B01-D548-413F-969E-62747953F25B}" sibTransId="{B967B18B-D31D-4B27-AA3D-0A91C0DA8F1E}"/>
    <dgm:cxn modelId="{CDB26F93-4492-4AC3-AF6B-DE823F8B542A}" type="presOf" srcId="{77CAEA69-7F5B-4384-95CF-23391C6F6CA7}" destId="{EE94D899-BE61-4F38-8FE7-C9AF2CDAB1E8}" srcOrd="0" destOrd="0" presId="urn:microsoft.com/office/officeart/2008/layout/VerticalCurvedList"/>
    <dgm:cxn modelId="{FDCB9E65-45B4-4A69-A006-C5C45D1F01B7}" type="presOf" srcId="{ADE13C00-4139-4D60-A766-3B371CC6558E}" destId="{33D4EBDD-1DB7-40FA-8DD0-B119A8A8564D}" srcOrd="0" destOrd="0" presId="urn:microsoft.com/office/officeart/2008/layout/VerticalCurvedList"/>
    <dgm:cxn modelId="{780C22F2-953A-4F06-836D-8012BF5E69BF}" srcId="{79F8EE00-DEDA-42A5-AE23-80F99B6F3FB1}" destId="{77CAEA69-7F5B-4384-95CF-23391C6F6CA7}" srcOrd="0" destOrd="0" parTransId="{B88A7215-13ED-4E67-BE42-A71B974C322B}" sibTransId="{6A69F902-EFD9-4C1C-99A3-2B5A93AA5AEF}"/>
    <dgm:cxn modelId="{EC69C359-2D31-4305-9F41-AA38F97C6B6D}" type="presOf" srcId="{6A69F902-EFD9-4C1C-99A3-2B5A93AA5AEF}" destId="{80951728-FB94-401B-A247-40A2B8E810BB}" srcOrd="0" destOrd="0" presId="urn:microsoft.com/office/officeart/2008/layout/VerticalCurvedList"/>
    <dgm:cxn modelId="{244436F4-BB51-4779-B75A-B02680FFE4B2}" type="presParOf" srcId="{C546DCD1-67D7-436E-A968-F89C2E926C9D}" destId="{504E8EE9-9ED2-495A-8063-DCC7FD0B8EB2}" srcOrd="0" destOrd="0" presId="urn:microsoft.com/office/officeart/2008/layout/VerticalCurvedList"/>
    <dgm:cxn modelId="{C677C4CE-205D-4918-A15F-E0383B8E1026}" type="presParOf" srcId="{504E8EE9-9ED2-495A-8063-DCC7FD0B8EB2}" destId="{6774BB33-8BC8-4C1A-B100-4992EF45C4D3}" srcOrd="0" destOrd="0" presId="urn:microsoft.com/office/officeart/2008/layout/VerticalCurvedList"/>
    <dgm:cxn modelId="{48A8E481-8417-4CE0-AED8-C5437B987028}" type="presParOf" srcId="{6774BB33-8BC8-4C1A-B100-4992EF45C4D3}" destId="{2BD260CA-A6A6-4100-9F59-F114FC5E57AE}" srcOrd="0" destOrd="0" presId="urn:microsoft.com/office/officeart/2008/layout/VerticalCurvedList"/>
    <dgm:cxn modelId="{0CFC31FF-945B-4B78-95D2-1FA3602F338F}" type="presParOf" srcId="{6774BB33-8BC8-4C1A-B100-4992EF45C4D3}" destId="{80951728-FB94-401B-A247-40A2B8E810BB}" srcOrd="1" destOrd="0" presId="urn:microsoft.com/office/officeart/2008/layout/VerticalCurvedList"/>
    <dgm:cxn modelId="{0BAC8670-D964-458F-9BA1-280C39861A80}" type="presParOf" srcId="{6774BB33-8BC8-4C1A-B100-4992EF45C4D3}" destId="{4BBFC333-3C5A-4940-933D-B7625E0573BF}" srcOrd="2" destOrd="0" presId="urn:microsoft.com/office/officeart/2008/layout/VerticalCurvedList"/>
    <dgm:cxn modelId="{91C9B6D2-2C81-43B7-AB7B-33CBFA6B5FCC}" type="presParOf" srcId="{6774BB33-8BC8-4C1A-B100-4992EF45C4D3}" destId="{82FC8015-86F9-42F5-9B64-FAC414A7AC72}" srcOrd="3" destOrd="0" presId="urn:microsoft.com/office/officeart/2008/layout/VerticalCurvedList"/>
    <dgm:cxn modelId="{F684FE9A-C9F5-4D82-897B-FB1181F3E9E8}" type="presParOf" srcId="{504E8EE9-9ED2-495A-8063-DCC7FD0B8EB2}" destId="{EE94D899-BE61-4F38-8FE7-C9AF2CDAB1E8}" srcOrd="1" destOrd="0" presId="urn:microsoft.com/office/officeart/2008/layout/VerticalCurvedList"/>
    <dgm:cxn modelId="{F82DEC18-C976-4C5C-80C8-315C469E2CA6}" type="presParOf" srcId="{504E8EE9-9ED2-495A-8063-DCC7FD0B8EB2}" destId="{B3C387DA-2243-4FA0-AB21-864B618721D8}" srcOrd="2" destOrd="0" presId="urn:microsoft.com/office/officeart/2008/layout/VerticalCurvedList"/>
    <dgm:cxn modelId="{33D39E50-8BBC-487D-8298-299ED87F5457}" type="presParOf" srcId="{B3C387DA-2243-4FA0-AB21-864B618721D8}" destId="{978ACB46-27D3-4AFA-B361-61500ED50DEE}" srcOrd="0" destOrd="0" presId="urn:microsoft.com/office/officeart/2008/layout/VerticalCurvedList"/>
    <dgm:cxn modelId="{3AED9956-1847-4B5A-977D-971FD778799C}" type="presParOf" srcId="{504E8EE9-9ED2-495A-8063-DCC7FD0B8EB2}" destId="{A42DC4AA-37B9-4E7F-B973-C4E6592F69AA}" srcOrd="3" destOrd="0" presId="urn:microsoft.com/office/officeart/2008/layout/VerticalCurvedList"/>
    <dgm:cxn modelId="{3A158D8D-45E1-4DA0-B5C3-4A3CD75D1452}" type="presParOf" srcId="{504E8EE9-9ED2-495A-8063-DCC7FD0B8EB2}" destId="{14653A94-C519-44A8-A849-3DBB06E01FE5}" srcOrd="4" destOrd="0" presId="urn:microsoft.com/office/officeart/2008/layout/VerticalCurvedList"/>
    <dgm:cxn modelId="{A27BD7C3-857A-4DF4-A86B-ECEB8DDF19A2}" type="presParOf" srcId="{14653A94-C519-44A8-A849-3DBB06E01FE5}" destId="{9C59DF4A-C78E-4364-A916-B46520AB36A5}" srcOrd="0" destOrd="0" presId="urn:microsoft.com/office/officeart/2008/layout/VerticalCurvedList"/>
    <dgm:cxn modelId="{83DF3282-5253-423D-B0E4-C900F3154501}" type="presParOf" srcId="{504E8EE9-9ED2-495A-8063-DCC7FD0B8EB2}" destId="{39AB5B51-6B42-4AE1-B0FA-9D623C161B4A}" srcOrd="5" destOrd="0" presId="urn:microsoft.com/office/officeart/2008/layout/VerticalCurvedList"/>
    <dgm:cxn modelId="{E7198A1C-DDF6-4EC5-B6F7-7A0A4C20A1F8}" type="presParOf" srcId="{504E8EE9-9ED2-495A-8063-DCC7FD0B8EB2}" destId="{7360E77C-8A73-47BC-A2E4-9476699D4CC5}" srcOrd="6" destOrd="0" presId="urn:microsoft.com/office/officeart/2008/layout/VerticalCurvedList"/>
    <dgm:cxn modelId="{265C48AC-2D66-4FCB-B21F-7737637A318C}" type="presParOf" srcId="{7360E77C-8A73-47BC-A2E4-9476699D4CC5}" destId="{D29BC95D-F20A-4F00-B3F4-EE6F5C7EA27F}" srcOrd="0" destOrd="0" presId="urn:microsoft.com/office/officeart/2008/layout/VerticalCurvedList"/>
    <dgm:cxn modelId="{4C25F01C-90C6-4E88-9881-EE345E98243D}" type="presParOf" srcId="{504E8EE9-9ED2-495A-8063-DCC7FD0B8EB2}" destId="{B9AE4473-DE39-422A-B20D-91195E43C9F3}" srcOrd="7" destOrd="0" presId="urn:microsoft.com/office/officeart/2008/layout/VerticalCurvedList"/>
    <dgm:cxn modelId="{95F2A631-C119-4132-AC97-5E5191F50C91}" type="presParOf" srcId="{504E8EE9-9ED2-495A-8063-DCC7FD0B8EB2}" destId="{048B9400-61D9-4CDB-9C58-831810EDEF00}" srcOrd="8" destOrd="0" presId="urn:microsoft.com/office/officeart/2008/layout/VerticalCurvedList"/>
    <dgm:cxn modelId="{D217EC61-467E-4FBF-A8EF-A18786D8AE0C}" type="presParOf" srcId="{048B9400-61D9-4CDB-9C58-831810EDEF00}" destId="{6296D511-4A15-4E29-93CF-B0C32D0638D8}" srcOrd="0" destOrd="0" presId="urn:microsoft.com/office/officeart/2008/layout/VerticalCurvedList"/>
    <dgm:cxn modelId="{0EA66A4E-4B81-4F42-B661-95CC5D926EDC}" type="presParOf" srcId="{504E8EE9-9ED2-495A-8063-DCC7FD0B8EB2}" destId="{33D4EBDD-1DB7-40FA-8DD0-B119A8A8564D}" srcOrd="9" destOrd="0" presId="urn:microsoft.com/office/officeart/2008/layout/VerticalCurvedList"/>
    <dgm:cxn modelId="{CD3B9D90-46E1-4F2D-82AA-CE3DA6A3B3A5}" type="presParOf" srcId="{504E8EE9-9ED2-495A-8063-DCC7FD0B8EB2}" destId="{72D8186D-9EE7-43AE-9181-F22D15ABC643}" srcOrd="10" destOrd="0" presId="urn:microsoft.com/office/officeart/2008/layout/VerticalCurvedList"/>
    <dgm:cxn modelId="{179FCCA3-BD41-4737-B7F0-D1F6A22067BA}" type="presParOf" srcId="{72D8186D-9EE7-43AE-9181-F22D15ABC643}" destId="{14A618A1-5BCD-4F5D-85BB-DC9446D411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1728-FB94-401B-A247-40A2B8E810BB}">
      <dsp:nvSpPr>
        <dsp:cNvPr id="0" name=""/>
        <dsp:cNvSpPr/>
      </dsp:nvSpPr>
      <dsp:spPr>
        <a:xfrm>
          <a:off x="-6098244" y="-933041"/>
          <a:ext cx="7259350" cy="7259350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rgbClr val="8A38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4D899-BE61-4F38-8FE7-C9AF2CDAB1E8}">
      <dsp:nvSpPr>
        <dsp:cNvPr id="0" name=""/>
        <dsp:cNvSpPr/>
      </dsp:nvSpPr>
      <dsp:spPr>
        <a:xfrm>
          <a:off x="607685" y="414634"/>
          <a:ext cx="6967885" cy="829700"/>
        </a:xfrm>
        <a:prstGeom prst="rect">
          <a:avLst/>
        </a:prstGeom>
        <a:solidFill>
          <a:srgbClr val="2E72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575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3700" kern="1200" dirty="0">
              <a:effectLst/>
            </a:rPr>
            <a:t>PCCA and Live Well </a:t>
          </a:r>
          <a:endParaRPr lang="en-GB" sz="3700" kern="1200" dirty="0"/>
        </a:p>
      </dsp:txBody>
      <dsp:txXfrm>
        <a:off x="607685" y="414634"/>
        <a:ext cx="6967885" cy="829700"/>
      </dsp:txXfrm>
    </dsp:sp>
    <dsp:sp modelId="{978ACB46-27D3-4AFA-B361-61500ED50DEE}">
      <dsp:nvSpPr>
        <dsp:cNvPr id="0" name=""/>
        <dsp:cNvSpPr/>
      </dsp:nvSpPr>
      <dsp:spPr>
        <a:xfrm>
          <a:off x="89122" y="310921"/>
          <a:ext cx="1037125" cy="1037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A38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343A7-9C71-4B83-B2A4-00A1702D7785}">
      <dsp:nvSpPr>
        <dsp:cNvPr id="0" name=""/>
        <dsp:cNvSpPr/>
      </dsp:nvSpPr>
      <dsp:spPr>
        <a:xfrm>
          <a:off x="1083371" y="1659400"/>
          <a:ext cx="6492199" cy="829700"/>
        </a:xfrm>
        <a:prstGeom prst="rect">
          <a:avLst/>
        </a:prstGeom>
        <a:solidFill>
          <a:srgbClr val="8A3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575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3700" kern="1200" dirty="0"/>
            <a:t>Intelligence and Insight</a:t>
          </a:r>
        </a:p>
      </dsp:txBody>
      <dsp:txXfrm>
        <a:off x="1083371" y="1659400"/>
        <a:ext cx="6492199" cy="829700"/>
      </dsp:txXfrm>
    </dsp:sp>
    <dsp:sp modelId="{38D7D917-61AB-4B11-BC83-390B35CF36DC}">
      <dsp:nvSpPr>
        <dsp:cNvPr id="0" name=""/>
        <dsp:cNvSpPr/>
      </dsp:nvSpPr>
      <dsp:spPr>
        <a:xfrm>
          <a:off x="564808" y="1555687"/>
          <a:ext cx="1037125" cy="1037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A38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9F506-FB26-4771-AD87-9A02FE618FDA}">
      <dsp:nvSpPr>
        <dsp:cNvPr id="0" name=""/>
        <dsp:cNvSpPr/>
      </dsp:nvSpPr>
      <dsp:spPr>
        <a:xfrm>
          <a:off x="1083371" y="2904166"/>
          <a:ext cx="6492199" cy="829700"/>
        </a:xfrm>
        <a:prstGeom prst="rect">
          <a:avLst/>
        </a:prstGeom>
        <a:solidFill>
          <a:srgbClr val="D8560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575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700" kern="1200" dirty="0">
              <a:effectLst/>
            </a:rPr>
            <a:t>GM Population Health System</a:t>
          </a:r>
        </a:p>
      </dsp:txBody>
      <dsp:txXfrm>
        <a:off x="1083371" y="2904166"/>
        <a:ext cx="6492199" cy="829700"/>
      </dsp:txXfrm>
    </dsp:sp>
    <dsp:sp modelId="{671FF4A3-19DB-46AF-9F3B-8C146A823FC0}">
      <dsp:nvSpPr>
        <dsp:cNvPr id="0" name=""/>
        <dsp:cNvSpPr/>
      </dsp:nvSpPr>
      <dsp:spPr>
        <a:xfrm>
          <a:off x="564808" y="2800453"/>
          <a:ext cx="1037125" cy="1037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A38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1E695-968D-4230-AB4D-7469FFD3489B}">
      <dsp:nvSpPr>
        <dsp:cNvPr id="0" name=""/>
        <dsp:cNvSpPr/>
      </dsp:nvSpPr>
      <dsp:spPr>
        <a:xfrm>
          <a:off x="607685" y="4148932"/>
          <a:ext cx="6967885" cy="829700"/>
        </a:xfrm>
        <a:prstGeom prst="rect">
          <a:avLst/>
        </a:prstGeom>
        <a:solidFill>
          <a:srgbClr val="1C397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575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Build Back Fairer </a:t>
          </a:r>
          <a:endParaRPr lang="en-GB" sz="3700" kern="1200" dirty="0"/>
        </a:p>
      </dsp:txBody>
      <dsp:txXfrm>
        <a:off x="607685" y="4148932"/>
        <a:ext cx="6967885" cy="829700"/>
      </dsp:txXfrm>
    </dsp:sp>
    <dsp:sp modelId="{0A4A16C1-6EE9-4ACC-8E0B-87DDA0100B11}">
      <dsp:nvSpPr>
        <dsp:cNvPr id="0" name=""/>
        <dsp:cNvSpPr/>
      </dsp:nvSpPr>
      <dsp:spPr>
        <a:xfrm>
          <a:off x="89122" y="4045219"/>
          <a:ext cx="1037125" cy="1037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A38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1728-FB94-401B-A247-40A2B8E810BB}">
      <dsp:nvSpPr>
        <dsp:cNvPr id="0" name=""/>
        <dsp:cNvSpPr/>
      </dsp:nvSpPr>
      <dsp:spPr>
        <a:xfrm>
          <a:off x="-6042714" y="-933041"/>
          <a:ext cx="7259350" cy="7259350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4D899-BE61-4F38-8FE7-C9AF2CDAB1E8}">
      <dsp:nvSpPr>
        <dsp:cNvPr id="0" name=""/>
        <dsp:cNvSpPr/>
      </dsp:nvSpPr>
      <dsp:spPr>
        <a:xfrm>
          <a:off x="909914" y="539326"/>
          <a:ext cx="6613634" cy="10786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18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200" kern="1200" dirty="0">
              <a:effectLst/>
            </a:rPr>
            <a:t>Describing an inclusive economy: sharing evidence from VCSE organisations and developing policy around inclusive economy</a:t>
          </a:r>
          <a:endParaRPr lang="en-GB" sz="2200" kern="1200" dirty="0"/>
        </a:p>
      </dsp:txBody>
      <dsp:txXfrm>
        <a:off x="909914" y="539326"/>
        <a:ext cx="6613634" cy="1078653"/>
      </dsp:txXfrm>
    </dsp:sp>
    <dsp:sp modelId="{978ACB46-27D3-4AFA-B361-61500ED50DEE}">
      <dsp:nvSpPr>
        <dsp:cNvPr id="0" name=""/>
        <dsp:cNvSpPr/>
      </dsp:nvSpPr>
      <dsp:spPr>
        <a:xfrm>
          <a:off x="128203" y="404495"/>
          <a:ext cx="1348316" cy="1348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DC4AA-37B9-4E7F-B973-C4E6592F69AA}">
      <dsp:nvSpPr>
        <dsp:cNvPr id="0" name=""/>
        <dsp:cNvSpPr/>
      </dsp:nvSpPr>
      <dsp:spPr>
        <a:xfrm>
          <a:off x="1431964" y="2109684"/>
          <a:ext cx="6110439" cy="107865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18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effectLst/>
              <a:latin typeface="Calibri Light" panose="020F0302020204030204"/>
            </a:rPr>
            <a:t>Revealing</a:t>
          </a:r>
          <a:r>
            <a:rPr lang="en-GB" sz="2200" kern="1200" dirty="0">
              <a:effectLst/>
            </a:rPr>
            <a:t> existing practice: building a portfolio of example from GM and supporting / brokering experience exchanges</a:t>
          </a:r>
          <a:endParaRPr lang="en-US" sz="2200" kern="1200" dirty="0">
            <a:effectLst/>
          </a:endParaRPr>
        </a:p>
      </dsp:txBody>
      <dsp:txXfrm>
        <a:off x="1431964" y="2109684"/>
        <a:ext cx="6110439" cy="1078653"/>
      </dsp:txXfrm>
    </dsp:sp>
    <dsp:sp modelId="{9C59DF4A-C78E-4364-A916-B46520AB36A5}">
      <dsp:nvSpPr>
        <dsp:cNvPr id="0" name=""/>
        <dsp:cNvSpPr/>
      </dsp:nvSpPr>
      <dsp:spPr>
        <a:xfrm>
          <a:off x="358023" y="1909364"/>
          <a:ext cx="1348316" cy="1348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B5B51-6B42-4AE1-B0FA-9D623C161B4A}">
      <dsp:nvSpPr>
        <dsp:cNvPr id="0" name=""/>
        <dsp:cNvSpPr/>
      </dsp:nvSpPr>
      <dsp:spPr>
        <a:xfrm>
          <a:off x="951160" y="3684119"/>
          <a:ext cx="6531142" cy="1185569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18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effectLst/>
            </a:rPr>
            <a:t>Changing the operating environment: supporting work to create a more inclusive economy</a:t>
          </a:r>
          <a:br>
            <a:rPr lang="en-GB" sz="2200" kern="1200" dirty="0">
              <a:effectLst/>
            </a:rPr>
          </a:br>
          <a:endParaRPr lang="en-US" sz="2200" kern="1200" dirty="0">
            <a:effectLst/>
          </a:endParaRPr>
        </a:p>
      </dsp:txBody>
      <dsp:txXfrm>
        <a:off x="951160" y="3684119"/>
        <a:ext cx="6531142" cy="1185569"/>
      </dsp:txXfrm>
    </dsp:sp>
    <dsp:sp modelId="{D29BC95D-F20A-4F00-B3F4-EE6F5C7EA27F}">
      <dsp:nvSpPr>
        <dsp:cNvPr id="0" name=""/>
        <dsp:cNvSpPr/>
      </dsp:nvSpPr>
      <dsp:spPr>
        <a:xfrm>
          <a:off x="128203" y="3640455"/>
          <a:ext cx="1348316" cy="1348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1728-FB94-401B-A247-40A2B8E810BB}">
      <dsp:nvSpPr>
        <dsp:cNvPr id="0" name=""/>
        <dsp:cNvSpPr/>
      </dsp:nvSpPr>
      <dsp:spPr>
        <a:xfrm>
          <a:off x="-6098244" y="-933041"/>
          <a:ext cx="7259350" cy="7259350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rgbClr val="8A38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4D899-BE61-4F38-8FE7-C9AF2CDAB1E8}">
      <dsp:nvSpPr>
        <dsp:cNvPr id="0" name=""/>
        <dsp:cNvSpPr/>
      </dsp:nvSpPr>
      <dsp:spPr>
        <a:xfrm>
          <a:off x="507370" y="356022"/>
          <a:ext cx="7068200" cy="674374"/>
        </a:xfrm>
        <a:prstGeom prst="rect">
          <a:avLst/>
        </a:prstGeom>
        <a:solidFill>
          <a:srgbClr val="2E72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2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000" kern="1200" dirty="0">
              <a:effectLst/>
            </a:rPr>
            <a:t>GM Commissioning Framework </a:t>
          </a:r>
          <a:endParaRPr lang="en-GB" sz="2000" kern="1200" dirty="0"/>
        </a:p>
      </dsp:txBody>
      <dsp:txXfrm>
        <a:off x="507370" y="356022"/>
        <a:ext cx="7068200" cy="674374"/>
      </dsp:txXfrm>
    </dsp:sp>
    <dsp:sp modelId="{978ACB46-27D3-4AFA-B361-61500ED50DEE}">
      <dsp:nvSpPr>
        <dsp:cNvPr id="0" name=""/>
        <dsp:cNvSpPr/>
      </dsp:nvSpPr>
      <dsp:spPr>
        <a:xfrm>
          <a:off x="85886" y="252674"/>
          <a:ext cx="842967" cy="842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A38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343A7-9C71-4B83-B2A4-00A1702D7785}">
      <dsp:nvSpPr>
        <dsp:cNvPr id="0" name=""/>
        <dsp:cNvSpPr/>
      </dsp:nvSpPr>
      <dsp:spPr>
        <a:xfrm>
          <a:off x="990607" y="1348208"/>
          <a:ext cx="6584963" cy="674374"/>
        </a:xfrm>
        <a:prstGeom prst="rect">
          <a:avLst/>
        </a:prstGeom>
        <a:solidFill>
          <a:schemeClr val="bg2">
            <a:lumMod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2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000" kern="1200" dirty="0"/>
            <a:t>Commissioning for Inclusion</a:t>
          </a:r>
        </a:p>
      </dsp:txBody>
      <dsp:txXfrm>
        <a:off x="990607" y="1348208"/>
        <a:ext cx="6584963" cy="674374"/>
      </dsp:txXfrm>
    </dsp:sp>
    <dsp:sp modelId="{38D7D917-61AB-4B11-BC83-390B35CF36DC}">
      <dsp:nvSpPr>
        <dsp:cNvPr id="0" name=""/>
        <dsp:cNvSpPr/>
      </dsp:nvSpPr>
      <dsp:spPr>
        <a:xfrm>
          <a:off x="569123" y="1263912"/>
          <a:ext cx="842967" cy="842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A38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9F506-FB26-4771-AD87-9A02FE618FDA}">
      <dsp:nvSpPr>
        <dsp:cNvPr id="0" name=""/>
        <dsp:cNvSpPr/>
      </dsp:nvSpPr>
      <dsp:spPr>
        <a:xfrm>
          <a:off x="1138922" y="2359446"/>
          <a:ext cx="6436648" cy="674374"/>
        </a:xfrm>
        <a:prstGeom prst="rect">
          <a:avLst/>
        </a:prstGeom>
        <a:solidFill>
          <a:srgbClr val="8A3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2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>
              <a:effectLst/>
            </a:rPr>
            <a:t>Building Market Capacity and VCSE-friendly Routes to Market</a:t>
          </a:r>
        </a:p>
      </dsp:txBody>
      <dsp:txXfrm>
        <a:off x="1138922" y="2359446"/>
        <a:ext cx="6436648" cy="674374"/>
      </dsp:txXfrm>
    </dsp:sp>
    <dsp:sp modelId="{671FF4A3-19DB-46AF-9F3B-8C146A823FC0}">
      <dsp:nvSpPr>
        <dsp:cNvPr id="0" name=""/>
        <dsp:cNvSpPr/>
      </dsp:nvSpPr>
      <dsp:spPr>
        <a:xfrm>
          <a:off x="717438" y="2275149"/>
          <a:ext cx="842967" cy="842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A38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1E695-968D-4230-AB4D-7469FFD3489B}">
      <dsp:nvSpPr>
        <dsp:cNvPr id="0" name=""/>
        <dsp:cNvSpPr/>
      </dsp:nvSpPr>
      <dsp:spPr>
        <a:xfrm>
          <a:off x="990607" y="3370684"/>
          <a:ext cx="6584963" cy="674374"/>
        </a:xfrm>
        <a:prstGeom prst="rect">
          <a:avLst/>
        </a:prstGeom>
        <a:solidFill>
          <a:srgbClr val="D8560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2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 design &amp; l</a:t>
          </a:r>
          <a:r>
            <a:rPr lang="en-GB" sz="2000" kern="1200" dirty="0" err="1"/>
            <a:t>ived</a:t>
          </a:r>
          <a:r>
            <a:rPr lang="en-GB" sz="2000" kern="1200" dirty="0"/>
            <a:t>-experience-informed services</a:t>
          </a:r>
          <a:r>
            <a:rPr lang="en-US" sz="2000" kern="1200" dirty="0"/>
            <a:t> </a:t>
          </a:r>
          <a:endParaRPr lang="en-GB" sz="2000" kern="1200" dirty="0"/>
        </a:p>
      </dsp:txBody>
      <dsp:txXfrm>
        <a:off x="990607" y="3370684"/>
        <a:ext cx="6584963" cy="674374"/>
      </dsp:txXfrm>
    </dsp:sp>
    <dsp:sp modelId="{0A4A16C1-6EE9-4ACC-8E0B-87DDA0100B11}">
      <dsp:nvSpPr>
        <dsp:cNvPr id="0" name=""/>
        <dsp:cNvSpPr/>
      </dsp:nvSpPr>
      <dsp:spPr>
        <a:xfrm>
          <a:off x="569123" y="3286387"/>
          <a:ext cx="842967" cy="842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A38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E5E51-FCDD-41C6-BE46-21E35F79AD91}">
      <dsp:nvSpPr>
        <dsp:cNvPr id="0" name=""/>
        <dsp:cNvSpPr/>
      </dsp:nvSpPr>
      <dsp:spPr>
        <a:xfrm>
          <a:off x="507370" y="4381921"/>
          <a:ext cx="7068200" cy="674374"/>
        </a:xfrm>
        <a:prstGeom prst="rect">
          <a:avLst/>
        </a:prstGeom>
        <a:solidFill>
          <a:srgbClr val="1C397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2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Alternative Provider Federation</a:t>
          </a:r>
          <a:endParaRPr lang="en-GB" sz="2000" kern="1200" dirty="0"/>
        </a:p>
      </dsp:txBody>
      <dsp:txXfrm>
        <a:off x="507370" y="4381921"/>
        <a:ext cx="7068200" cy="674374"/>
      </dsp:txXfrm>
    </dsp:sp>
    <dsp:sp modelId="{6ACB2AB1-4BB6-4C2E-BE92-D64308808116}">
      <dsp:nvSpPr>
        <dsp:cNvPr id="0" name=""/>
        <dsp:cNvSpPr/>
      </dsp:nvSpPr>
      <dsp:spPr>
        <a:xfrm>
          <a:off x="85886" y="4297624"/>
          <a:ext cx="842967" cy="842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A38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1728-FB94-401B-A247-40A2B8E810BB}">
      <dsp:nvSpPr>
        <dsp:cNvPr id="0" name=""/>
        <dsp:cNvSpPr/>
      </dsp:nvSpPr>
      <dsp:spPr>
        <a:xfrm>
          <a:off x="-6096490" y="-933041"/>
          <a:ext cx="7259350" cy="7259350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4D899-BE61-4F38-8FE7-C9AF2CDAB1E8}">
      <dsp:nvSpPr>
        <dsp:cNvPr id="0" name=""/>
        <dsp:cNvSpPr/>
      </dsp:nvSpPr>
      <dsp:spPr>
        <a:xfrm>
          <a:off x="856138" y="539326"/>
          <a:ext cx="6613634" cy="10786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18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3200" kern="1200" dirty="0">
              <a:effectLst/>
            </a:rPr>
            <a:t>Workforce Development Programme</a:t>
          </a:r>
          <a:endParaRPr lang="en-GB" sz="3200" kern="1200" dirty="0"/>
        </a:p>
      </dsp:txBody>
      <dsp:txXfrm>
        <a:off x="856138" y="539326"/>
        <a:ext cx="6613634" cy="1078653"/>
      </dsp:txXfrm>
    </dsp:sp>
    <dsp:sp modelId="{978ACB46-27D3-4AFA-B361-61500ED50DEE}">
      <dsp:nvSpPr>
        <dsp:cNvPr id="0" name=""/>
        <dsp:cNvSpPr/>
      </dsp:nvSpPr>
      <dsp:spPr>
        <a:xfrm>
          <a:off x="74427" y="404495"/>
          <a:ext cx="1348316" cy="1348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D9A1C-152D-456E-B227-86DC9222BFEE}">
      <dsp:nvSpPr>
        <dsp:cNvPr id="0" name=""/>
        <dsp:cNvSpPr/>
      </dsp:nvSpPr>
      <dsp:spPr>
        <a:xfrm>
          <a:off x="1140675" y="2157306"/>
          <a:ext cx="6436648" cy="107865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18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effectLst/>
            </a:rPr>
            <a:t>Shared Workforce Development Opportunities </a:t>
          </a:r>
          <a:endParaRPr lang="en-GB" sz="3200" kern="1200" dirty="0"/>
        </a:p>
      </dsp:txBody>
      <dsp:txXfrm>
        <a:off x="1140675" y="2157306"/>
        <a:ext cx="6436648" cy="1078653"/>
      </dsp:txXfrm>
    </dsp:sp>
    <dsp:sp modelId="{3ED4D91C-862A-4EFE-BA84-6666ACC6D839}">
      <dsp:nvSpPr>
        <dsp:cNvPr id="0" name=""/>
        <dsp:cNvSpPr/>
      </dsp:nvSpPr>
      <dsp:spPr>
        <a:xfrm>
          <a:off x="466517" y="2022475"/>
          <a:ext cx="1348316" cy="1348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F8E92-D84D-4F2E-A221-67BDFB6C32F6}">
      <dsp:nvSpPr>
        <dsp:cNvPr id="0" name=""/>
        <dsp:cNvSpPr/>
      </dsp:nvSpPr>
      <dsp:spPr>
        <a:xfrm>
          <a:off x="748585" y="3775286"/>
          <a:ext cx="6828739" cy="107865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18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Good Employment / RLW  </a:t>
          </a:r>
        </a:p>
      </dsp:txBody>
      <dsp:txXfrm>
        <a:off x="748585" y="3775286"/>
        <a:ext cx="6828739" cy="1078653"/>
      </dsp:txXfrm>
    </dsp:sp>
    <dsp:sp modelId="{F45EE1CA-6CA5-48F7-A230-4672FEC5ECE7}">
      <dsp:nvSpPr>
        <dsp:cNvPr id="0" name=""/>
        <dsp:cNvSpPr/>
      </dsp:nvSpPr>
      <dsp:spPr>
        <a:xfrm>
          <a:off x="74427" y="3640455"/>
          <a:ext cx="1348316" cy="1348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1728-FB94-401B-A247-40A2B8E810BB}">
      <dsp:nvSpPr>
        <dsp:cNvPr id="0" name=""/>
        <dsp:cNvSpPr/>
      </dsp:nvSpPr>
      <dsp:spPr>
        <a:xfrm>
          <a:off x="-6096490" y="-933041"/>
          <a:ext cx="7259350" cy="7259350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4D899-BE61-4F38-8FE7-C9AF2CDAB1E8}">
      <dsp:nvSpPr>
        <dsp:cNvPr id="0" name=""/>
        <dsp:cNvSpPr/>
      </dsp:nvSpPr>
      <dsp:spPr>
        <a:xfrm>
          <a:off x="856138" y="539326"/>
          <a:ext cx="6613634" cy="10786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181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4000" kern="1200" dirty="0">
              <a:effectLst/>
            </a:rPr>
            <a:t>Accord Delivery</a:t>
          </a:r>
          <a:endParaRPr lang="en-GB" sz="4000" kern="1200" dirty="0"/>
        </a:p>
      </dsp:txBody>
      <dsp:txXfrm>
        <a:off x="856138" y="539326"/>
        <a:ext cx="6613634" cy="1078653"/>
      </dsp:txXfrm>
    </dsp:sp>
    <dsp:sp modelId="{978ACB46-27D3-4AFA-B361-61500ED50DEE}">
      <dsp:nvSpPr>
        <dsp:cNvPr id="0" name=""/>
        <dsp:cNvSpPr/>
      </dsp:nvSpPr>
      <dsp:spPr>
        <a:xfrm>
          <a:off x="74427" y="404495"/>
          <a:ext cx="1348316" cy="1348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D9A1C-152D-456E-B227-86DC9222BFEE}">
      <dsp:nvSpPr>
        <dsp:cNvPr id="0" name=""/>
        <dsp:cNvSpPr/>
      </dsp:nvSpPr>
      <dsp:spPr>
        <a:xfrm>
          <a:off x="1140675" y="2157306"/>
          <a:ext cx="6436648" cy="107865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181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/>
            <a:t>10 borough engagement</a:t>
          </a:r>
        </a:p>
      </dsp:txBody>
      <dsp:txXfrm>
        <a:off x="1140675" y="2157306"/>
        <a:ext cx="6436648" cy="1078653"/>
      </dsp:txXfrm>
    </dsp:sp>
    <dsp:sp modelId="{3ED4D91C-862A-4EFE-BA84-6666ACC6D839}">
      <dsp:nvSpPr>
        <dsp:cNvPr id="0" name=""/>
        <dsp:cNvSpPr/>
      </dsp:nvSpPr>
      <dsp:spPr>
        <a:xfrm>
          <a:off x="466517" y="2022475"/>
          <a:ext cx="1348316" cy="1348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F8E92-D84D-4F2E-A221-67BDFB6C32F6}">
      <dsp:nvSpPr>
        <dsp:cNvPr id="0" name=""/>
        <dsp:cNvSpPr/>
      </dsp:nvSpPr>
      <dsp:spPr>
        <a:xfrm>
          <a:off x="748585" y="3775286"/>
          <a:ext cx="6828739" cy="107865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181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GM Reps from Localities</a:t>
          </a:r>
          <a:endParaRPr lang="en-US" sz="3600" kern="1200" dirty="0"/>
        </a:p>
      </dsp:txBody>
      <dsp:txXfrm>
        <a:off x="748585" y="3775286"/>
        <a:ext cx="6828739" cy="1078653"/>
      </dsp:txXfrm>
    </dsp:sp>
    <dsp:sp modelId="{F45EE1CA-6CA5-48F7-A230-4672FEC5ECE7}">
      <dsp:nvSpPr>
        <dsp:cNvPr id="0" name=""/>
        <dsp:cNvSpPr/>
      </dsp:nvSpPr>
      <dsp:spPr>
        <a:xfrm>
          <a:off x="74427" y="3640455"/>
          <a:ext cx="1348316" cy="1348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1728-FB94-401B-A247-40A2B8E810BB}">
      <dsp:nvSpPr>
        <dsp:cNvPr id="0" name=""/>
        <dsp:cNvSpPr/>
      </dsp:nvSpPr>
      <dsp:spPr>
        <a:xfrm>
          <a:off x="-6098244" y="-933041"/>
          <a:ext cx="7259350" cy="7259350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13284-F425-4576-895A-8B77D26B43B1}">
      <dsp:nvSpPr>
        <dsp:cNvPr id="0" name=""/>
        <dsp:cNvSpPr/>
      </dsp:nvSpPr>
      <dsp:spPr>
        <a:xfrm>
          <a:off x="607685" y="414634"/>
          <a:ext cx="6967885" cy="8297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5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Informing and engaging wider VCSE sector</a:t>
          </a:r>
          <a:endParaRPr lang="en-GB" sz="2800" kern="1200" dirty="0"/>
        </a:p>
      </dsp:txBody>
      <dsp:txXfrm>
        <a:off x="607685" y="414634"/>
        <a:ext cx="6967885" cy="829700"/>
      </dsp:txXfrm>
    </dsp:sp>
    <dsp:sp modelId="{F8CC0167-0911-4B06-A0D7-FEEFAE54650F}">
      <dsp:nvSpPr>
        <dsp:cNvPr id="0" name=""/>
        <dsp:cNvSpPr/>
      </dsp:nvSpPr>
      <dsp:spPr>
        <a:xfrm>
          <a:off x="89122" y="310921"/>
          <a:ext cx="1037125" cy="1037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A3C13-ABC4-4F2D-A35B-7D0423C9F9C1}">
      <dsp:nvSpPr>
        <dsp:cNvPr id="0" name=""/>
        <dsp:cNvSpPr/>
      </dsp:nvSpPr>
      <dsp:spPr>
        <a:xfrm>
          <a:off x="1083371" y="1659400"/>
          <a:ext cx="6492199" cy="829700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5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800" kern="1200" dirty="0" smtClean="0"/>
            <a:t>Building understanding of VCSE within public sector</a:t>
          </a:r>
          <a:endParaRPr lang="en-GB" sz="2800" kern="1200" dirty="0"/>
        </a:p>
      </dsp:txBody>
      <dsp:txXfrm>
        <a:off x="1083371" y="1659400"/>
        <a:ext cx="6492199" cy="829700"/>
      </dsp:txXfrm>
    </dsp:sp>
    <dsp:sp modelId="{978ACB46-27D3-4AFA-B361-61500ED50DEE}">
      <dsp:nvSpPr>
        <dsp:cNvPr id="0" name=""/>
        <dsp:cNvSpPr/>
      </dsp:nvSpPr>
      <dsp:spPr>
        <a:xfrm>
          <a:off x="564808" y="1555687"/>
          <a:ext cx="1037125" cy="1037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46D1F-64DF-4D76-8997-C6D28B691C5D}">
      <dsp:nvSpPr>
        <dsp:cNvPr id="0" name=""/>
        <dsp:cNvSpPr/>
      </dsp:nvSpPr>
      <dsp:spPr>
        <a:xfrm>
          <a:off x="1083371" y="2904166"/>
          <a:ext cx="6492199" cy="829700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5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Promote understanding of GM structures in VCSE</a:t>
          </a:r>
          <a:endParaRPr lang="en-GB" sz="2800" kern="1200" dirty="0"/>
        </a:p>
      </dsp:txBody>
      <dsp:txXfrm>
        <a:off x="1083371" y="2904166"/>
        <a:ext cx="6492199" cy="829700"/>
      </dsp:txXfrm>
    </dsp:sp>
    <dsp:sp modelId="{3ED4D91C-862A-4EFE-BA84-6666ACC6D839}">
      <dsp:nvSpPr>
        <dsp:cNvPr id="0" name=""/>
        <dsp:cNvSpPr/>
      </dsp:nvSpPr>
      <dsp:spPr>
        <a:xfrm>
          <a:off x="564808" y="2800453"/>
          <a:ext cx="1037125" cy="1037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DB88F-3FF8-4E84-BC84-2637DA8AF691}">
      <dsp:nvSpPr>
        <dsp:cNvPr id="0" name=""/>
        <dsp:cNvSpPr/>
      </dsp:nvSpPr>
      <dsp:spPr>
        <a:xfrm>
          <a:off x="607685" y="4148932"/>
          <a:ext cx="6967885" cy="82970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5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Improved mechanisms of communication for Accord Stakeholders </a:t>
          </a:r>
          <a:endParaRPr lang="en-US" sz="2400" kern="1200" dirty="0"/>
        </a:p>
      </dsp:txBody>
      <dsp:txXfrm>
        <a:off x="607685" y="4148932"/>
        <a:ext cx="6967885" cy="829700"/>
      </dsp:txXfrm>
    </dsp:sp>
    <dsp:sp modelId="{F45EE1CA-6CA5-48F7-A230-4672FEC5ECE7}">
      <dsp:nvSpPr>
        <dsp:cNvPr id="0" name=""/>
        <dsp:cNvSpPr/>
      </dsp:nvSpPr>
      <dsp:spPr>
        <a:xfrm>
          <a:off x="89122" y="4045219"/>
          <a:ext cx="1037125" cy="1037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1728-FB94-401B-A247-40A2B8E810BB}">
      <dsp:nvSpPr>
        <dsp:cNvPr id="0" name=""/>
        <dsp:cNvSpPr/>
      </dsp:nvSpPr>
      <dsp:spPr>
        <a:xfrm>
          <a:off x="-6042714" y="-933041"/>
          <a:ext cx="7259350" cy="7259350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4D899-BE61-4F38-8FE7-C9AF2CDAB1E8}">
      <dsp:nvSpPr>
        <dsp:cNvPr id="0" name=""/>
        <dsp:cNvSpPr/>
      </dsp:nvSpPr>
      <dsp:spPr>
        <a:xfrm>
          <a:off x="909914" y="539326"/>
          <a:ext cx="6613634" cy="10786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18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100" kern="1200" dirty="0">
              <a:effectLst/>
            </a:rPr>
            <a:t>Equalities infrastructure - Help to develop the VCSE ecosystem and grow VCSE infrastructure capacity and ‘scaffolding’ for equalities organisations.</a:t>
          </a:r>
          <a:endParaRPr lang="en-GB" sz="2100" kern="1200" dirty="0"/>
        </a:p>
      </dsp:txBody>
      <dsp:txXfrm>
        <a:off x="909914" y="539326"/>
        <a:ext cx="6613634" cy="1078653"/>
      </dsp:txXfrm>
    </dsp:sp>
    <dsp:sp modelId="{978ACB46-27D3-4AFA-B361-61500ED50DEE}">
      <dsp:nvSpPr>
        <dsp:cNvPr id="0" name=""/>
        <dsp:cNvSpPr/>
      </dsp:nvSpPr>
      <dsp:spPr>
        <a:xfrm>
          <a:off x="128203" y="404495"/>
          <a:ext cx="1348316" cy="1348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DC4AA-37B9-4E7F-B973-C4E6592F69AA}">
      <dsp:nvSpPr>
        <dsp:cNvPr id="0" name=""/>
        <dsp:cNvSpPr/>
      </dsp:nvSpPr>
      <dsp:spPr>
        <a:xfrm>
          <a:off x="1431964" y="2109684"/>
          <a:ext cx="6110439" cy="107865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18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effectLst/>
            </a:rPr>
            <a:t>Health and equalities - Supporting VCSE equalities sector engagement in NHS GM Integrated Care.</a:t>
          </a:r>
          <a:endParaRPr lang="en-US" sz="2100" kern="1200" dirty="0">
            <a:effectLst/>
          </a:endParaRPr>
        </a:p>
      </dsp:txBody>
      <dsp:txXfrm>
        <a:off x="1431964" y="2109684"/>
        <a:ext cx="6110439" cy="1078653"/>
      </dsp:txXfrm>
    </dsp:sp>
    <dsp:sp modelId="{9C59DF4A-C78E-4364-A916-B46520AB36A5}">
      <dsp:nvSpPr>
        <dsp:cNvPr id="0" name=""/>
        <dsp:cNvSpPr/>
      </dsp:nvSpPr>
      <dsp:spPr>
        <a:xfrm>
          <a:off x="358023" y="1909364"/>
          <a:ext cx="1348316" cy="1348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B5B51-6B42-4AE1-B0FA-9D623C161B4A}">
      <dsp:nvSpPr>
        <dsp:cNvPr id="0" name=""/>
        <dsp:cNvSpPr/>
      </dsp:nvSpPr>
      <dsp:spPr>
        <a:xfrm>
          <a:off x="951160" y="3684119"/>
          <a:ext cx="6531142" cy="1185569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18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effectLst/>
            </a:rPr>
            <a:t>Gather intelligence and insight from the sector to produce helpful tools and guidance for Accord partners</a:t>
          </a:r>
          <a:endParaRPr lang="en-US" sz="2100" kern="1200" dirty="0">
            <a:effectLst/>
          </a:endParaRPr>
        </a:p>
      </dsp:txBody>
      <dsp:txXfrm>
        <a:off x="951160" y="3684119"/>
        <a:ext cx="6531142" cy="1185569"/>
      </dsp:txXfrm>
    </dsp:sp>
    <dsp:sp modelId="{D29BC95D-F20A-4F00-B3F4-EE6F5C7EA27F}">
      <dsp:nvSpPr>
        <dsp:cNvPr id="0" name=""/>
        <dsp:cNvSpPr/>
      </dsp:nvSpPr>
      <dsp:spPr>
        <a:xfrm>
          <a:off x="128203" y="3640455"/>
          <a:ext cx="1348316" cy="1348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1728-FB94-401B-A247-40A2B8E810BB}">
      <dsp:nvSpPr>
        <dsp:cNvPr id="0" name=""/>
        <dsp:cNvSpPr/>
      </dsp:nvSpPr>
      <dsp:spPr>
        <a:xfrm>
          <a:off x="-6098244" y="-933041"/>
          <a:ext cx="7259350" cy="7259350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4D899-BE61-4F38-8FE7-C9AF2CDAB1E8}">
      <dsp:nvSpPr>
        <dsp:cNvPr id="0" name=""/>
        <dsp:cNvSpPr/>
      </dsp:nvSpPr>
      <dsp:spPr>
        <a:xfrm>
          <a:off x="618694" y="336971"/>
          <a:ext cx="6845552" cy="6743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2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000" kern="1200" dirty="0" smtClean="0">
              <a:effectLst/>
            </a:rPr>
            <a:t>GM </a:t>
          </a:r>
          <a:r>
            <a:rPr lang="en-GB" sz="2000" kern="1200" dirty="0">
              <a:effectLst/>
            </a:rPr>
            <a:t>VCSE Leadership Group continue to represent the sector’s voice in GM</a:t>
          </a:r>
          <a:endParaRPr lang="en-GB" sz="2000" kern="1200" dirty="0"/>
        </a:p>
      </dsp:txBody>
      <dsp:txXfrm>
        <a:off x="618694" y="336971"/>
        <a:ext cx="6845552" cy="674374"/>
      </dsp:txXfrm>
    </dsp:sp>
    <dsp:sp modelId="{978ACB46-27D3-4AFA-B361-61500ED50DEE}">
      <dsp:nvSpPr>
        <dsp:cNvPr id="0" name=""/>
        <dsp:cNvSpPr/>
      </dsp:nvSpPr>
      <dsp:spPr>
        <a:xfrm>
          <a:off x="85886" y="252674"/>
          <a:ext cx="842967" cy="842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DC4AA-37B9-4E7F-B973-C4E6592F69AA}">
      <dsp:nvSpPr>
        <dsp:cNvPr id="0" name=""/>
        <dsp:cNvSpPr/>
      </dsp:nvSpPr>
      <dsp:spPr>
        <a:xfrm>
          <a:off x="1233592" y="1318435"/>
          <a:ext cx="6251237" cy="67437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2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effectLst/>
            </a:rPr>
            <a:t>Accord </a:t>
          </a:r>
          <a:r>
            <a:rPr lang="en-GB" sz="2000" kern="1200" dirty="0">
              <a:effectLst/>
            </a:rPr>
            <a:t>Programme Management, Reporting, Monitoring and Evaluation </a:t>
          </a:r>
          <a:endParaRPr lang="en-US" sz="2000" kern="1200" dirty="0">
            <a:effectLst/>
          </a:endParaRPr>
        </a:p>
      </dsp:txBody>
      <dsp:txXfrm>
        <a:off x="1233592" y="1318435"/>
        <a:ext cx="6251237" cy="674374"/>
      </dsp:txXfrm>
    </dsp:sp>
    <dsp:sp modelId="{9C59DF4A-C78E-4364-A916-B46520AB36A5}">
      <dsp:nvSpPr>
        <dsp:cNvPr id="0" name=""/>
        <dsp:cNvSpPr/>
      </dsp:nvSpPr>
      <dsp:spPr>
        <a:xfrm>
          <a:off x="467672" y="1193195"/>
          <a:ext cx="842967" cy="842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B5B51-6B42-4AE1-B0FA-9D623C161B4A}">
      <dsp:nvSpPr>
        <dsp:cNvPr id="0" name=""/>
        <dsp:cNvSpPr/>
      </dsp:nvSpPr>
      <dsp:spPr>
        <a:xfrm>
          <a:off x="1315093" y="2318329"/>
          <a:ext cx="6156139" cy="741218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2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effectLst/>
            </a:rPr>
            <a:t>VCSE </a:t>
          </a:r>
          <a:r>
            <a:rPr lang="en-GB" sz="2000" kern="1200" dirty="0">
              <a:effectLst/>
            </a:rPr>
            <a:t>representation on GM boards and partnerships</a:t>
          </a:r>
          <a:endParaRPr lang="en-US" sz="2000" kern="1200" dirty="0">
            <a:effectLst/>
          </a:endParaRPr>
        </a:p>
      </dsp:txBody>
      <dsp:txXfrm>
        <a:off x="1315093" y="2318329"/>
        <a:ext cx="6156139" cy="741218"/>
      </dsp:txXfrm>
    </dsp:sp>
    <dsp:sp modelId="{D29BC95D-F20A-4F00-B3F4-EE6F5C7EA27F}">
      <dsp:nvSpPr>
        <dsp:cNvPr id="0" name=""/>
        <dsp:cNvSpPr/>
      </dsp:nvSpPr>
      <dsp:spPr>
        <a:xfrm>
          <a:off x="717438" y="2275149"/>
          <a:ext cx="842967" cy="842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E4473-DE39-422A-B20D-91195E43C9F3}">
      <dsp:nvSpPr>
        <dsp:cNvPr id="0" name=""/>
        <dsp:cNvSpPr/>
      </dsp:nvSpPr>
      <dsp:spPr>
        <a:xfrm>
          <a:off x="1066788" y="3408786"/>
          <a:ext cx="6584963" cy="674374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2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VCSE </a:t>
          </a:r>
          <a:r>
            <a:rPr lang="en-US" sz="2000" kern="1200" dirty="0"/>
            <a:t>sector campaigning and influencing</a:t>
          </a:r>
        </a:p>
      </dsp:txBody>
      <dsp:txXfrm>
        <a:off x="1066788" y="3408786"/>
        <a:ext cx="6584963" cy="674374"/>
      </dsp:txXfrm>
    </dsp:sp>
    <dsp:sp modelId="{6296D511-4A15-4E29-93CF-B0C32D0638D8}">
      <dsp:nvSpPr>
        <dsp:cNvPr id="0" name=""/>
        <dsp:cNvSpPr/>
      </dsp:nvSpPr>
      <dsp:spPr>
        <a:xfrm>
          <a:off x="569123" y="3286387"/>
          <a:ext cx="842967" cy="842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EBDD-1DB7-40FA-8DD0-B119A8A8564D}">
      <dsp:nvSpPr>
        <dsp:cNvPr id="0" name=""/>
        <dsp:cNvSpPr/>
      </dsp:nvSpPr>
      <dsp:spPr>
        <a:xfrm>
          <a:off x="469272" y="4381921"/>
          <a:ext cx="7068200" cy="674374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2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Strategic </a:t>
          </a:r>
          <a:r>
            <a:rPr lang="en-US" sz="2000" kern="1200" dirty="0"/>
            <a:t>development and </a:t>
          </a:r>
          <a:r>
            <a:rPr lang="en-US" sz="2000" kern="1200" dirty="0" smtClean="0"/>
            <a:t>delivery: GMS, GMCA work streams, and GM ICS Strategy</a:t>
          </a:r>
          <a:endParaRPr lang="en-US" sz="2000" kern="1200" dirty="0"/>
        </a:p>
      </dsp:txBody>
      <dsp:txXfrm>
        <a:off x="469272" y="4381921"/>
        <a:ext cx="7068200" cy="674374"/>
      </dsp:txXfrm>
    </dsp:sp>
    <dsp:sp modelId="{14A618A1-5BCD-4F5D-85BB-DC9446D41105}">
      <dsp:nvSpPr>
        <dsp:cNvPr id="0" name=""/>
        <dsp:cNvSpPr/>
      </dsp:nvSpPr>
      <dsp:spPr>
        <a:xfrm>
          <a:off x="85886" y="4297624"/>
          <a:ext cx="842967" cy="842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01972-8B43-4A50-8418-5E78AE532AE9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8F0D4-B797-4E59-88B9-3BBDED2F1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74CED-A9F3-4AD5-8700-BFE3B2DFFFEA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C7A39-F6F5-4D78-938B-AF3E790FE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16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7A39-F6F5-4D78-938B-AF3E790FE0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1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7A39-F6F5-4D78-938B-AF3E790FE05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7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Resilience</a:t>
            </a:r>
            <a:r>
              <a:rPr lang="en-GB" baseline="0" dirty="0" smtClean="0"/>
              <a:t> VCSE service delivery combining commissioning and investment and APF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‘Leadership’ replacing VCSE involvement &amp; influencing and including objectives (includes objectives on campaigning, the function of the leadership group, etc.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7A39-F6F5-4D78-938B-AF3E790FE05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0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7A39-F6F5-4D78-938B-AF3E790FE05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1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7A39-F6F5-4D78-938B-AF3E790FE05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7A39-F6F5-4D78-938B-AF3E790FE05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024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7A39-F6F5-4D78-938B-AF3E790FE05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51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7A39-F6F5-4D78-938B-AF3E790FE05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8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7A39-F6F5-4D78-938B-AF3E790FE05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06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7A39-F6F5-4D78-938B-AF3E790FE05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13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12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9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6530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5339557"/>
            <a:ext cx="7896785" cy="90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6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48267"/>
            <a:ext cx="7886700" cy="7424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3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47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44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992D77-D7A2-4501-A98B-B0082C866D5A}" type="datetime1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Voluntary organisations, Community groups and Social Enterprises (VCSE) in Greater Manchester – the next 10 years: A Greater Manchester VCSE Policy Position Paper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12A497-B7ED-4FAA-83B9-C59DC29A3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6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8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8357"/>
            <a:ext cx="7886700" cy="1058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21970"/>
            <a:ext cx="7886700" cy="4194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855133"/>
          </a:xfrm>
          <a:prstGeom prst="rect">
            <a:avLst/>
          </a:prstGeom>
          <a:solidFill>
            <a:srgbClr val="2E72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87353"/>
            <a:ext cx="9144000" cy="470647"/>
          </a:xfrm>
          <a:prstGeom prst="rect">
            <a:avLst/>
          </a:prstGeom>
          <a:solidFill>
            <a:srgbClr val="8A38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VCSELeadershipGM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83" y="153289"/>
            <a:ext cx="2337898" cy="5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3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11182"/>
            <a:ext cx="6858000" cy="2387600"/>
          </a:xfrm>
        </p:spPr>
        <p:txBody>
          <a:bodyPr>
            <a:normAutofit/>
          </a:bodyPr>
          <a:lstStyle/>
          <a:p>
            <a:r>
              <a:rPr lang="en-GB" b="1" dirty="0"/>
              <a:t>Greater Manchester VCSE Accord </a:t>
            </a:r>
            <a:r>
              <a:rPr lang="en-GB" b="1" dirty="0" smtClean="0"/>
              <a:t>Delivery Plan 2023-26</a:t>
            </a:r>
            <a:endParaRPr lang="en-GB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33133" y="1003594"/>
            <a:ext cx="7972930" cy="985627"/>
            <a:chOff x="433133" y="1003594"/>
            <a:chExt cx="7972930" cy="9856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293" y="1242239"/>
              <a:ext cx="2789918" cy="6847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33" y="1277414"/>
              <a:ext cx="2494303" cy="6235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6" b="13474"/>
            <a:stretch/>
          </p:blipFill>
          <p:spPr>
            <a:xfrm>
              <a:off x="6440904" y="1003594"/>
              <a:ext cx="1965159" cy="985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7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303A-AC97-EDD8-3689-81A80293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" y="0"/>
            <a:ext cx="8157634" cy="10586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2023 – 2026 Key areas of work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E9B386-E7F8-C38D-4656-DDD9FB21D4BB}"/>
              </a:ext>
            </a:extLst>
          </p:cNvPr>
          <p:cNvGraphicFramePr/>
          <p:nvPr>
            <p:extLst/>
          </p:nvPr>
        </p:nvGraphicFramePr>
        <p:xfrm>
          <a:off x="1363132" y="880533"/>
          <a:ext cx="7651752" cy="539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Up-Down 4">
            <a:extLst>
              <a:ext uri="{FF2B5EF4-FFF2-40B4-BE49-F238E27FC236}">
                <a16:creationId xmlns:a16="http://schemas.microsoft.com/office/drawing/2014/main" id="{D4D8265F-AA9F-F9F4-95A3-7F76B3B53FB7}"/>
              </a:ext>
            </a:extLst>
          </p:cNvPr>
          <p:cNvSpPr/>
          <p:nvPr/>
        </p:nvSpPr>
        <p:spPr>
          <a:xfrm>
            <a:off x="129116" y="1573741"/>
            <a:ext cx="1363133" cy="3911599"/>
          </a:xfrm>
          <a:prstGeom prst="upDownArrow">
            <a:avLst/>
          </a:prstGeom>
          <a:solidFill>
            <a:srgbClr val="8A385A"/>
          </a:solidFill>
          <a:ln>
            <a:solidFill>
              <a:srgbClr val="8A3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E061-B455-193B-2047-74A008F608D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382059" y="3259664"/>
            <a:ext cx="2385483" cy="745066"/>
          </a:xfrm>
        </p:spPr>
        <p:txBody>
          <a:bodyPr/>
          <a:lstStyle/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Tackling inequality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Maximising social value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85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39" y="735240"/>
            <a:ext cx="8439150" cy="1058677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Commissioning &amp; Investment Delivery Impacts </a:t>
            </a:r>
            <a:endParaRPr lang="en-GB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43" y="1619025"/>
            <a:ext cx="8853543" cy="4948517"/>
          </a:xfrm>
        </p:spPr>
        <p:txBody>
          <a:bodyPr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7181" y="1555314"/>
            <a:ext cx="84604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Improved commissioning processes which enable greater levels of community and specialist VCSE </a:t>
            </a:r>
            <a:r>
              <a:rPr lang="en-GB" sz="2000" dirty="0" smtClean="0"/>
              <a:t>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VCSE organisations engaged in provider </a:t>
            </a:r>
            <a:r>
              <a:rPr lang="en-GB" sz="2000" dirty="0" smtClean="0"/>
              <a:t>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Co-design and Co-production via VCSE sector defined and </a:t>
            </a:r>
            <a:r>
              <a:rPr lang="en-GB" sz="2000" dirty="0" smtClean="0"/>
              <a:t>resourced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Inspiring VCSE leadership embedded as equal partners throughout locality and GM level decision making </a:t>
            </a:r>
            <a:r>
              <a:rPr lang="en-GB" sz="2000" dirty="0" smtClean="0"/>
              <a:t>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VCSE accessing funding and investment across GM and across VCSE sector (equalities, </a:t>
            </a:r>
            <a:r>
              <a:rPr lang="en-GB" sz="2000" dirty="0" smtClean="0"/>
              <a:t>providers, grassroots)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Better services improving outcomes for communities and citizens in GM</a:t>
            </a:r>
          </a:p>
        </p:txBody>
      </p:sp>
    </p:spTree>
    <p:extLst>
      <p:ext uri="{BB962C8B-B14F-4D97-AF65-F5344CB8AC3E}">
        <p14:creationId xmlns:p14="http://schemas.microsoft.com/office/powerpoint/2010/main" val="200864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4E23-0D1A-97DC-7194-7BAFC4FDF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Workforce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CFCAB-6699-63F0-DCAC-0B50F1FDB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 Improving capacity, capability and employment standards across the paid and voluntary VCSE workforce</a:t>
            </a:r>
          </a:p>
        </p:txBody>
      </p:sp>
    </p:spTree>
    <p:extLst>
      <p:ext uri="{BB962C8B-B14F-4D97-AF65-F5344CB8AC3E}">
        <p14:creationId xmlns:p14="http://schemas.microsoft.com/office/powerpoint/2010/main" val="1707816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303A-AC97-EDD8-3689-81A80293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" y="0"/>
            <a:ext cx="8157634" cy="10586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2023 – 2026 Key areas of work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E9B386-E7F8-C38D-4656-DDD9FB21D4BB}"/>
              </a:ext>
            </a:extLst>
          </p:cNvPr>
          <p:cNvGraphicFramePr/>
          <p:nvPr>
            <p:extLst/>
          </p:nvPr>
        </p:nvGraphicFramePr>
        <p:xfrm>
          <a:off x="1363132" y="880533"/>
          <a:ext cx="7651752" cy="539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Up-Down 4">
            <a:extLst>
              <a:ext uri="{FF2B5EF4-FFF2-40B4-BE49-F238E27FC236}">
                <a16:creationId xmlns:a16="http://schemas.microsoft.com/office/drawing/2014/main" id="{D4D8265F-AA9F-F9F4-95A3-7F76B3B53FB7}"/>
              </a:ext>
            </a:extLst>
          </p:cNvPr>
          <p:cNvSpPr/>
          <p:nvPr/>
        </p:nvSpPr>
        <p:spPr>
          <a:xfrm>
            <a:off x="129116" y="1573741"/>
            <a:ext cx="1363133" cy="3911599"/>
          </a:xfrm>
          <a:prstGeom prst="upDownArrow">
            <a:avLst/>
          </a:prstGeom>
          <a:solidFill>
            <a:srgbClr val="8A385A"/>
          </a:solidFill>
          <a:ln>
            <a:solidFill>
              <a:srgbClr val="8A3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E061-B455-193B-2047-74A008F608D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382059" y="3259664"/>
            <a:ext cx="2385483" cy="745066"/>
          </a:xfrm>
        </p:spPr>
        <p:txBody>
          <a:bodyPr>
            <a:norm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89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40" y="944186"/>
            <a:ext cx="8439150" cy="1058677"/>
          </a:xfrm>
        </p:spPr>
        <p:txBody>
          <a:bodyPr/>
          <a:lstStyle/>
          <a:p>
            <a:r>
              <a:rPr lang="en-GB" b="1" dirty="0" smtClean="0"/>
              <a:t>Workforce Delivery Impacts 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43" y="1619025"/>
            <a:ext cx="8853543" cy="4948517"/>
          </a:xfrm>
        </p:spPr>
        <p:txBody>
          <a:bodyPr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785" y="2002863"/>
            <a:ext cx="83660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All employees in the VCSE sector receive at least the Real Living </a:t>
            </a:r>
            <a:r>
              <a:rPr lang="en-GB" sz="2800" dirty="0" smtClean="0"/>
              <a:t>Wage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Better supported VCSE paid and unpaid workforce, </a:t>
            </a:r>
            <a:r>
              <a:rPr lang="en-GB" sz="2800" dirty="0" smtClean="0"/>
              <a:t>including carers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VCSE workforce at all levels (including leadership and management) is reflective of the diversity of the communities of Greater Manchester.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552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4E23-0D1A-97DC-7194-7BAFC4FDF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VCSE Ecosystem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CFCAB-6699-63F0-DCAC-0B50F1FDB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Local infrastructure creating and sustaining the VCSE Ecosystem across Greater Manchester</a:t>
            </a:r>
          </a:p>
        </p:txBody>
      </p:sp>
    </p:spTree>
    <p:extLst>
      <p:ext uri="{BB962C8B-B14F-4D97-AF65-F5344CB8AC3E}">
        <p14:creationId xmlns:p14="http://schemas.microsoft.com/office/powerpoint/2010/main" val="289212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303A-AC97-EDD8-3689-81A80293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" y="0"/>
            <a:ext cx="8157634" cy="10586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2023 – 2026 Key areas of work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E9B386-E7F8-C38D-4656-DDD9FB21D4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824459"/>
              </p:ext>
            </p:extLst>
          </p:nvPr>
        </p:nvGraphicFramePr>
        <p:xfrm>
          <a:off x="1363132" y="880533"/>
          <a:ext cx="7651752" cy="539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Up-Down 4">
            <a:extLst>
              <a:ext uri="{FF2B5EF4-FFF2-40B4-BE49-F238E27FC236}">
                <a16:creationId xmlns:a16="http://schemas.microsoft.com/office/drawing/2014/main" id="{D4D8265F-AA9F-F9F4-95A3-7F76B3B53FB7}"/>
              </a:ext>
            </a:extLst>
          </p:cNvPr>
          <p:cNvSpPr/>
          <p:nvPr/>
        </p:nvSpPr>
        <p:spPr>
          <a:xfrm>
            <a:off x="129116" y="1573741"/>
            <a:ext cx="1363133" cy="3911599"/>
          </a:xfrm>
          <a:prstGeom prst="upDownArrow">
            <a:avLst/>
          </a:prstGeom>
          <a:solidFill>
            <a:srgbClr val="8A385A"/>
          </a:solidFill>
          <a:ln>
            <a:solidFill>
              <a:srgbClr val="8A3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E061-B455-193B-2047-74A008F608D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382059" y="3259664"/>
            <a:ext cx="2385483" cy="745066"/>
          </a:xfrm>
        </p:spPr>
        <p:txBody>
          <a:bodyPr>
            <a:norm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34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40" y="772448"/>
            <a:ext cx="8439150" cy="1058677"/>
          </a:xfrm>
        </p:spPr>
        <p:txBody>
          <a:bodyPr/>
          <a:lstStyle/>
          <a:p>
            <a:r>
              <a:rPr lang="en-GB" b="1" dirty="0" smtClean="0"/>
              <a:t>Ecosystem Delivery Impacts 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43" y="1619025"/>
            <a:ext cx="8853543" cy="4948517"/>
          </a:xfrm>
        </p:spPr>
        <p:txBody>
          <a:bodyPr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68490" y="1619025"/>
            <a:ext cx="829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Min 2 elements of the Accord (or aligned) being driven in each </a:t>
            </a:r>
            <a:r>
              <a:rPr lang="en-GB" sz="2400" dirty="0" smtClean="0"/>
              <a:t>borough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Clear understanding of local VCSE </a:t>
            </a:r>
            <a:r>
              <a:rPr lang="en-GB" sz="2400" dirty="0" smtClean="0"/>
              <a:t>partnership working </a:t>
            </a:r>
            <a:r>
              <a:rPr lang="en-GB" sz="2400" dirty="0"/>
              <a:t>in 10 </a:t>
            </a:r>
            <a:r>
              <a:rPr lang="en-GB" sz="2400" dirty="0" smtClean="0"/>
              <a:t>boroughs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Clear understanding of VCSE priorities for </a:t>
            </a:r>
            <a:r>
              <a:rPr lang="en-GB" sz="2400" dirty="0" smtClean="0"/>
              <a:t>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Communications and engagement of Accord work effectively connects to the 10 </a:t>
            </a:r>
            <a:r>
              <a:rPr lang="en-GB" sz="2400" dirty="0" smtClean="0"/>
              <a:t>boroughs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GM investment flowing through to local VCSE Sector </a:t>
            </a:r>
          </a:p>
        </p:txBody>
      </p:sp>
    </p:spTree>
    <p:extLst>
      <p:ext uri="{BB962C8B-B14F-4D97-AF65-F5344CB8AC3E}">
        <p14:creationId xmlns:p14="http://schemas.microsoft.com/office/powerpoint/2010/main" val="2295914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4E23-0D1A-97DC-7194-7BAFC4FDF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Communications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CFCAB-6699-63F0-DCAC-0B50F1FDB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Build knowledge and understanding of the diverse VCSE sector across the public sector, whilst promoting understanding of GM structures in VCSE organisations.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7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303A-AC97-EDD8-3689-81A80293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" y="0"/>
            <a:ext cx="8157634" cy="10586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2023 – 2026 Key areas of work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E9B386-E7F8-C38D-4656-DDD9FB21D4BB}"/>
              </a:ext>
            </a:extLst>
          </p:cNvPr>
          <p:cNvGraphicFramePr/>
          <p:nvPr>
            <p:extLst/>
          </p:nvPr>
        </p:nvGraphicFramePr>
        <p:xfrm>
          <a:off x="1363132" y="880533"/>
          <a:ext cx="7651752" cy="539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Up-Down 4">
            <a:extLst>
              <a:ext uri="{FF2B5EF4-FFF2-40B4-BE49-F238E27FC236}">
                <a16:creationId xmlns:a16="http://schemas.microsoft.com/office/drawing/2014/main" id="{D4D8265F-AA9F-F9F4-95A3-7F76B3B53FB7}"/>
              </a:ext>
            </a:extLst>
          </p:cNvPr>
          <p:cNvSpPr/>
          <p:nvPr/>
        </p:nvSpPr>
        <p:spPr>
          <a:xfrm>
            <a:off x="129116" y="1573741"/>
            <a:ext cx="1363133" cy="3911599"/>
          </a:xfrm>
          <a:prstGeom prst="upDownArrow">
            <a:avLst/>
          </a:prstGeom>
          <a:solidFill>
            <a:srgbClr val="8A385A"/>
          </a:solidFill>
          <a:ln>
            <a:solidFill>
              <a:srgbClr val="8A3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E061-B455-193B-2047-74A008F608D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382059" y="3259664"/>
            <a:ext cx="2385483" cy="745066"/>
          </a:xfrm>
        </p:spPr>
        <p:txBody>
          <a:bodyPr>
            <a:norm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29" y="928357"/>
            <a:ext cx="7886700" cy="1058677"/>
          </a:xfrm>
        </p:spPr>
        <p:txBody>
          <a:bodyPr/>
          <a:lstStyle/>
          <a:p>
            <a:r>
              <a:rPr lang="en-GB" b="1" dirty="0"/>
              <a:t>Accord Delivery Themes: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7149"/>
            <a:ext cx="7886700" cy="4194169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b="1" dirty="0" smtClean="0"/>
              <a:t>Population Health </a:t>
            </a:r>
            <a:r>
              <a:rPr lang="en-GB" dirty="0" smtClean="0"/>
              <a:t>– </a:t>
            </a:r>
            <a:r>
              <a:rPr lang="en-GB" dirty="0"/>
              <a:t>VCSE involvement in prevention and community support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/>
              <a:t>Inclusive </a:t>
            </a:r>
            <a:r>
              <a:rPr lang="en-GB" b="1" dirty="0"/>
              <a:t>economy </a:t>
            </a:r>
            <a:r>
              <a:rPr lang="en-GB" dirty="0"/>
              <a:t>– supporting the VCSE sector to play its part in a more inclusive economy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/>
              <a:t>Commissioning &amp; Investment </a:t>
            </a:r>
            <a:r>
              <a:rPr lang="en-GB" dirty="0" smtClean="0"/>
              <a:t>- </a:t>
            </a:r>
            <a:r>
              <a:rPr lang="en-GB"/>
              <a:t>including </a:t>
            </a:r>
            <a:r>
              <a:rPr lang="en-GB" smtClean="0"/>
              <a:t>Alternative </a:t>
            </a:r>
            <a:r>
              <a:rPr lang="en-GB" dirty="0"/>
              <a:t>Provider Federation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/>
              <a:t>VCSE </a:t>
            </a:r>
            <a:r>
              <a:rPr lang="en-GB" b="1" dirty="0"/>
              <a:t>Infrastructure</a:t>
            </a:r>
            <a:r>
              <a:rPr lang="en-GB" dirty="0"/>
              <a:t> - Creating and sustaining the VCSE Ecosystem across Greater Manchester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/>
              <a:t>Leadership</a:t>
            </a:r>
            <a:r>
              <a:rPr lang="en-GB" dirty="0" smtClean="0"/>
              <a:t> </a:t>
            </a:r>
            <a:r>
              <a:rPr lang="en-GB" dirty="0"/>
              <a:t>- VCSE sector involvement and influencing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/>
              <a:t>An </a:t>
            </a:r>
            <a:r>
              <a:rPr lang="en-GB" b="1" dirty="0"/>
              <a:t>effective VCSE Workforce </a:t>
            </a:r>
            <a:r>
              <a:rPr lang="en-GB" dirty="0"/>
              <a:t>- development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/>
              <a:t>Communication </a:t>
            </a:r>
            <a:r>
              <a:rPr lang="en-GB" dirty="0"/>
              <a:t>– primarily with the wider VCSE sector, but also with other stakeholders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/>
              <a:t>Equalities </a:t>
            </a:r>
            <a:r>
              <a:rPr lang="en-GB" dirty="0"/>
              <a:t>– engagement and involvement of diverse communities of identity</a:t>
            </a:r>
          </a:p>
          <a:p>
            <a:pPr marL="457200" lvl="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2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40" y="944186"/>
            <a:ext cx="8439150" cy="1058677"/>
          </a:xfrm>
        </p:spPr>
        <p:txBody>
          <a:bodyPr/>
          <a:lstStyle/>
          <a:p>
            <a:r>
              <a:rPr lang="en-GB" b="1" dirty="0" smtClean="0"/>
              <a:t>Communication Delivery Impacts 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43" y="1619025"/>
            <a:ext cx="8853543" cy="4948517"/>
          </a:xfrm>
        </p:spPr>
        <p:txBody>
          <a:bodyPr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4842" y="2002863"/>
            <a:ext cx="85150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Impact of Accord and Leadership Group shown and </a:t>
            </a:r>
            <a:r>
              <a:rPr lang="en-GB" sz="2800" dirty="0" smtClean="0"/>
              <a:t>communicated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Role of VCSE in driving change shared across </a:t>
            </a:r>
            <a:r>
              <a:rPr lang="en-GB" sz="2800" dirty="0" smtClean="0"/>
              <a:t>GM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Local, equalities and provider VCSE across GM are connected (two-way) to Leadership Group</a:t>
            </a:r>
          </a:p>
        </p:txBody>
      </p:sp>
    </p:spTree>
    <p:extLst>
      <p:ext uri="{BB962C8B-B14F-4D97-AF65-F5344CB8AC3E}">
        <p14:creationId xmlns:p14="http://schemas.microsoft.com/office/powerpoint/2010/main" val="351630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4E23-0D1A-97DC-7194-7BAFC4FDF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Equalities 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CFCAB-6699-63F0-DCAC-0B50F1FDB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 dirty="0" smtClean="0"/>
              <a:t>GM=</a:t>
            </a:r>
            <a:r>
              <a:rPr lang="en-GB" dirty="0" err="1" smtClean="0"/>
              <a:t>EqAl</a:t>
            </a:r>
            <a:r>
              <a:rPr lang="en-GB" dirty="0" smtClean="0"/>
              <a:t> </a:t>
            </a:r>
            <a:r>
              <a:rPr lang="en-GB" dirty="0"/>
              <a:t>- engagement and involvement of diverse communities of identity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041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303A-AC97-EDD8-3689-81A80293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" y="0"/>
            <a:ext cx="8157634" cy="10586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2023 – 2026 Key areas of work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E9B386-E7F8-C38D-4656-DDD9FB21D4BB}"/>
              </a:ext>
            </a:extLst>
          </p:cNvPr>
          <p:cNvGraphicFramePr/>
          <p:nvPr>
            <p:extLst/>
          </p:nvPr>
        </p:nvGraphicFramePr>
        <p:xfrm>
          <a:off x="1363132" y="880533"/>
          <a:ext cx="7651752" cy="539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Up-Down 4">
            <a:extLst>
              <a:ext uri="{FF2B5EF4-FFF2-40B4-BE49-F238E27FC236}">
                <a16:creationId xmlns:a16="http://schemas.microsoft.com/office/drawing/2014/main" id="{D4D8265F-AA9F-F9F4-95A3-7F76B3B53FB7}"/>
              </a:ext>
            </a:extLst>
          </p:cNvPr>
          <p:cNvSpPr/>
          <p:nvPr/>
        </p:nvSpPr>
        <p:spPr>
          <a:xfrm>
            <a:off x="129116" y="1573741"/>
            <a:ext cx="1363133" cy="3911599"/>
          </a:xfrm>
          <a:prstGeom prst="upDownArrow">
            <a:avLst/>
          </a:prstGeom>
          <a:solidFill>
            <a:srgbClr val="8A385A"/>
          </a:solidFill>
          <a:ln>
            <a:solidFill>
              <a:srgbClr val="8A3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E061-B455-193B-2047-74A008F608D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382059" y="3259664"/>
            <a:ext cx="2385483" cy="745066"/>
          </a:xfrm>
        </p:spPr>
        <p:txBody>
          <a:bodyPr>
            <a:norm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71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09" y="774013"/>
            <a:ext cx="7886700" cy="1058677"/>
          </a:xfrm>
        </p:spPr>
        <p:txBody>
          <a:bodyPr/>
          <a:lstStyle/>
          <a:p>
            <a:pPr lvl="0"/>
            <a:r>
              <a:rPr lang="en-GB" b="1" dirty="0" smtClean="0"/>
              <a:t>Equalities Delivery Impacts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348309" y="6447919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gmcvo.org.uk/</a:t>
            </a:r>
            <a:r>
              <a:rPr lang="en-GB" sz="1600" b="1" dirty="0" err="1">
                <a:solidFill>
                  <a:schemeClr val="bg1"/>
                </a:solidFill>
              </a:rPr>
              <a:t>GMEqualityAlliance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88" y="2084203"/>
            <a:ext cx="8343227" cy="4363716"/>
          </a:xfrm>
        </p:spPr>
        <p:txBody>
          <a:bodyPr>
            <a:normAutofit/>
          </a:bodyPr>
          <a:lstStyle/>
          <a:p>
            <a:r>
              <a:rPr lang="en-GB" sz="2400" dirty="0"/>
              <a:t>VCSE Equalities organisations are shaping GM policy and delivery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Co-design and co-production via VCSE Equalities Organisations is defined and resourced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The voice of lived experience is heard in policymaking.</a:t>
            </a:r>
          </a:p>
        </p:txBody>
      </p:sp>
    </p:spTree>
    <p:extLst>
      <p:ext uri="{BB962C8B-B14F-4D97-AF65-F5344CB8AC3E}">
        <p14:creationId xmlns:p14="http://schemas.microsoft.com/office/powerpoint/2010/main" val="121120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4E23-0D1A-97DC-7194-7BAFC4FDF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73127"/>
            <a:ext cx="6858000" cy="2387600"/>
          </a:xfrm>
        </p:spPr>
        <p:txBody>
          <a:bodyPr/>
          <a:lstStyle/>
          <a:p>
            <a:r>
              <a:rPr lang="en-US" b="1" dirty="0"/>
              <a:t>Leadership 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CFCAB-6699-63F0-DCAC-0B50F1FDB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 dirty="0"/>
              <a:t>VCSE sector involvement and influencing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826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303A-AC97-EDD8-3689-81A80293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" y="0"/>
            <a:ext cx="8157634" cy="10586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2023 – 2026 Key areas of work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E9B386-E7F8-C38D-4656-DDD9FB21D4BB}"/>
              </a:ext>
            </a:extLst>
          </p:cNvPr>
          <p:cNvGraphicFramePr/>
          <p:nvPr>
            <p:extLst/>
          </p:nvPr>
        </p:nvGraphicFramePr>
        <p:xfrm>
          <a:off x="1363132" y="880533"/>
          <a:ext cx="7651752" cy="539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Up-Down 4">
            <a:extLst>
              <a:ext uri="{FF2B5EF4-FFF2-40B4-BE49-F238E27FC236}">
                <a16:creationId xmlns:a16="http://schemas.microsoft.com/office/drawing/2014/main" id="{D4D8265F-AA9F-F9F4-95A3-7F76B3B53FB7}"/>
              </a:ext>
            </a:extLst>
          </p:cNvPr>
          <p:cNvSpPr/>
          <p:nvPr/>
        </p:nvSpPr>
        <p:spPr>
          <a:xfrm>
            <a:off x="129116" y="1573741"/>
            <a:ext cx="1363133" cy="3911599"/>
          </a:xfrm>
          <a:prstGeom prst="upDownArrow">
            <a:avLst/>
          </a:prstGeom>
          <a:solidFill>
            <a:srgbClr val="8A385A"/>
          </a:solidFill>
          <a:ln>
            <a:solidFill>
              <a:srgbClr val="8A3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E061-B455-193B-2047-74A008F608D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382059" y="3259664"/>
            <a:ext cx="2385483" cy="745066"/>
          </a:xfrm>
        </p:spPr>
        <p:txBody>
          <a:bodyPr>
            <a:norm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34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29" y="825334"/>
            <a:ext cx="7886700" cy="1058677"/>
          </a:xfrm>
        </p:spPr>
        <p:txBody>
          <a:bodyPr/>
          <a:lstStyle/>
          <a:p>
            <a:r>
              <a:rPr lang="en-GB" b="1" dirty="0" smtClean="0"/>
              <a:t>Leadership Delivery Impacts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81" y="1776434"/>
            <a:ext cx="8577943" cy="4545818"/>
          </a:xfrm>
        </p:spPr>
        <p:txBody>
          <a:bodyPr>
            <a:normAutofit/>
          </a:bodyPr>
          <a:lstStyle/>
          <a:p>
            <a:r>
              <a:rPr lang="en-GB" dirty="0"/>
              <a:t>The VCSE sector has a voice across </a:t>
            </a:r>
            <a:r>
              <a:rPr lang="en-GB" dirty="0" smtClean="0"/>
              <a:t>GM and is full GM Partner</a:t>
            </a:r>
            <a:endParaRPr lang="en-GB" dirty="0"/>
          </a:p>
          <a:p>
            <a:r>
              <a:rPr lang="en-GB" dirty="0"/>
              <a:t>VCSE sector is well networked and </a:t>
            </a:r>
            <a:r>
              <a:rPr lang="en-GB" dirty="0" smtClean="0"/>
              <a:t>co-ordinated</a:t>
            </a:r>
            <a:endParaRPr lang="en-GB" dirty="0"/>
          </a:p>
          <a:p>
            <a:r>
              <a:rPr lang="en-GB" dirty="0"/>
              <a:t>Accountability for Leadership Group, Working Groups and Task &amp; Finish Groups is assured and </a:t>
            </a:r>
            <a:r>
              <a:rPr lang="en-GB" dirty="0" smtClean="0"/>
              <a:t>clear</a:t>
            </a:r>
          </a:p>
          <a:p>
            <a:r>
              <a:rPr lang="en-GB" dirty="0" smtClean="0"/>
              <a:t>Increased and effective VCSE representation on strategic boards/steering groups of influence</a:t>
            </a:r>
          </a:p>
          <a:p>
            <a:r>
              <a:rPr lang="en-GB" dirty="0" smtClean="0"/>
              <a:t>VCSE </a:t>
            </a:r>
            <a:r>
              <a:rPr lang="en-GB" dirty="0"/>
              <a:t>at the heart of social and economic action in all ten localities and at GM-level</a:t>
            </a:r>
          </a:p>
        </p:txBody>
      </p:sp>
    </p:spTree>
    <p:extLst>
      <p:ext uri="{BB962C8B-B14F-4D97-AF65-F5344CB8AC3E}">
        <p14:creationId xmlns:p14="http://schemas.microsoft.com/office/powerpoint/2010/main" val="337431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4E23-0D1A-97DC-7194-7BAFC4FDF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Population Health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CFCAB-6699-63F0-DCAC-0B50F1FDB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 dirty="0"/>
              <a:t>VCSE involvement in prevention and community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2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303A-AC97-EDD8-3689-81A80293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" y="0"/>
            <a:ext cx="8157634" cy="10586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2023 – 2026 Key areas of work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E9B386-E7F8-C38D-4656-DDD9FB21D4BB}"/>
              </a:ext>
            </a:extLst>
          </p:cNvPr>
          <p:cNvGraphicFramePr/>
          <p:nvPr>
            <p:extLst/>
          </p:nvPr>
        </p:nvGraphicFramePr>
        <p:xfrm>
          <a:off x="1363132" y="880533"/>
          <a:ext cx="7651752" cy="539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E061-B455-193B-2047-74A008F608D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382059" y="3259664"/>
            <a:ext cx="2385483" cy="745066"/>
          </a:xfrm>
        </p:spPr>
        <p:txBody>
          <a:bodyPr/>
          <a:lstStyle/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Tackling inequality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40" y="944186"/>
            <a:ext cx="8439150" cy="1058677"/>
          </a:xfrm>
        </p:spPr>
        <p:txBody>
          <a:bodyPr/>
          <a:lstStyle/>
          <a:p>
            <a:r>
              <a:rPr lang="en-GB" b="1" dirty="0" smtClean="0"/>
              <a:t>Population Health Delivery Impacts 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43" y="1619025"/>
            <a:ext cx="8853543" cy="4948517"/>
          </a:xfrm>
        </p:spPr>
        <p:txBody>
          <a:bodyPr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77672" y="2002863"/>
            <a:ext cx="80658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VCSE embedded as an equal partner in Population Health system (Governance, delivery and investment at GM, borough and neighbourhood</a:t>
            </a:r>
            <a:r>
              <a:rPr lang="en-GB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Three VCSE data targets met: contributing to system, access to collective data and VCSE intelligence built into </a:t>
            </a:r>
            <a:r>
              <a:rPr lang="en-GB" sz="2400" dirty="0" smtClean="0"/>
              <a:t>decision-making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Propositions for VCSE role in addressing wider determinants  of health built into GM programmes and asks</a:t>
            </a:r>
          </a:p>
        </p:txBody>
      </p:sp>
    </p:spTree>
    <p:extLst>
      <p:ext uri="{BB962C8B-B14F-4D97-AF65-F5344CB8AC3E}">
        <p14:creationId xmlns:p14="http://schemas.microsoft.com/office/powerpoint/2010/main" val="25342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4E23-0D1A-97DC-7194-7BAFC4FDF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Inclusive Economy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CFCAB-6699-63F0-DCAC-0B50F1FDB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supporting </a:t>
            </a:r>
            <a:r>
              <a:rPr lang="en-GB" dirty="0"/>
              <a:t>the VCSE sector to play its part in a more inclusive economy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3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303A-AC97-EDD8-3689-81A80293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" y="0"/>
            <a:ext cx="8157634" cy="10586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2023 – 2026 Key areas of work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E9B386-E7F8-C38D-4656-DDD9FB21D4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721967"/>
              </p:ext>
            </p:extLst>
          </p:nvPr>
        </p:nvGraphicFramePr>
        <p:xfrm>
          <a:off x="1363132" y="880533"/>
          <a:ext cx="7651752" cy="539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Up-Down 4">
            <a:extLst>
              <a:ext uri="{FF2B5EF4-FFF2-40B4-BE49-F238E27FC236}">
                <a16:creationId xmlns:a16="http://schemas.microsoft.com/office/drawing/2014/main" id="{D4D8265F-AA9F-F9F4-95A3-7F76B3B53FB7}"/>
              </a:ext>
            </a:extLst>
          </p:cNvPr>
          <p:cNvSpPr/>
          <p:nvPr/>
        </p:nvSpPr>
        <p:spPr>
          <a:xfrm>
            <a:off x="129116" y="1573741"/>
            <a:ext cx="1363133" cy="3911599"/>
          </a:xfrm>
          <a:prstGeom prst="upDownArrow">
            <a:avLst/>
          </a:prstGeom>
          <a:solidFill>
            <a:srgbClr val="8A385A"/>
          </a:solidFill>
          <a:ln>
            <a:solidFill>
              <a:srgbClr val="8A3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E061-B455-193B-2047-74A008F608D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382059" y="3259664"/>
            <a:ext cx="2385483" cy="745066"/>
          </a:xfrm>
        </p:spPr>
        <p:txBody>
          <a:bodyPr>
            <a:norm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40" y="944186"/>
            <a:ext cx="8439150" cy="1058677"/>
          </a:xfrm>
        </p:spPr>
        <p:txBody>
          <a:bodyPr/>
          <a:lstStyle/>
          <a:p>
            <a:r>
              <a:rPr lang="en-GB" b="1" dirty="0" smtClean="0"/>
              <a:t>Inclusive Economy Delivery Impacts 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43" y="1619025"/>
            <a:ext cx="8853543" cy="4948517"/>
          </a:xfrm>
        </p:spPr>
        <p:txBody>
          <a:bodyPr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68490" y="2101755"/>
            <a:ext cx="829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VCSE plays a full role in the relevant inclusive economy GMS and in GMCA </a:t>
            </a:r>
            <a:r>
              <a:rPr lang="en-GB" sz="2800" dirty="0" smtClean="0"/>
              <a:t>work streams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Economic </a:t>
            </a:r>
            <a:r>
              <a:rPr lang="en-GB" sz="2800" dirty="0"/>
              <a:t>investment (</a:t>
            </a:r>
            <a:r>
              <a:rPr lang="en-GB" sz="2800" dirty="0" smtClean="0"/>
              <a:t>e.g. </a:t>
            </a:r>
            <a:r>
              <a:rPr lang="en-GB" sz="2800" dirty="0"/>
              <a:t>all four strands of UK SPF) landing with the </a:t>
            </a:r>
            <a:r>
              <a:rPr lang="en-GB" sz="2800" dirty="0" smtClean="0"/>
              <a:t>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Propositions for VCSE role in building an inclusive economy drafted and built into GM programmes and asks</a:t>
            </a:r>
          </a:p>
        </p:txBody>
      </p:sp>
    </p:spTree>
    <p:extLst>
      <p:ext uri="{BB962C8B-B14F-4D97-AF65-F5344CB8AC3E}">
        <p14:creationId xmlns:p14="http://schemas.microsoft.com/office/powerpoint/2010/main" val="22377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4E23-0D1A-97DC-7194-7BAFC4FDF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Commissioning &amp; Investment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CFCAB-6699-63F0-DCAC-0B50F1FDB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including Commissioning and Investment and the Alternative Provider Federation</a:t>
            </a:r>
          </a:p>
        </p:txBody>
      </p:sp>
    </p:spTree>
    <p:extLst>
      <p:ext uri="{BB962C8B-B14F-4D97-AF65-F5344CB8AC3E}">
        <p14:creationId xmlns:p14="http://schemas.microsoft.com/office/powerpoint/2010/main" val="15023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cb85958c-fbc6-425a-959c-ba49947e0f7e" xsi:nil="true"/>
    <lcf76f155ced4ddcb4097134ff3c332f xmlns="cb85958c-fbc6-425a-959c-ba49947e0f7e">
      <Terms xmlns="http://schemas.microsoft.com/office/infopath/2007/PartnerControls"/>
    </lcf76f155ced4ddcb4097134ff3c332f>
    <TaxCatchAll xmlns="a1a58af3-2912-4b2c-9f2f-264f6935cef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6CAADCB626BB4B9068FA16212766CD" ma:contentTypeVersion="17" ma:contentTypeDescription="Create a new document." ma:contentTypeScope="" ma:versionID="bee86d4030d0f0f7d54e2f05aefe1691">
  <xsd:schema xmlns:xsd="http://www.w3.org/2001/XMLSchema" xmlns:xs="http://www.w3.org/2001/XMLSchema" xmlns:p="http://schemas.microsoft.com/office/2006/metadata/properties" xmlns:ns2="cb85958c-fbc6-425a-959c-ba49947e0f7e" xmlns:ns3="a1a58af3-2912-4b2c-9f2f-264f6935cef7" targetNamespace="http://schemas.microsoft.com/office/2006/metadata/properties" ma:root="true" ma:fieldsID="fec34fb519e1f8e2bdfa72c250f93921" ns2:_="" ns3:_="">
    <xsd:import namespace="cb85958c-fbc6-425a-959c-ba49947e0f7e"/>
    <xsd:import namespace="a1a58af3-2912-4b2c-9f2f-264f6935ce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Imag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5958c-fbc6-425a-959c-ba49947e0f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Image" ma:index="21" nillable="true" ma:displayName="Image" ma:format="Thumbnail" ma:internalName="Imag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7a4ed6a-f335-4bf4-908a-1679b3f76e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8af3-2912-4b2c-9f2f-264f6935cef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dc9ef67-0b4f-46d4-9e7f-59b94a3a9c00}" ma:internalName="TaxCatchAll" ma:showField="CatchAllData" ma:web="a1a58af3-2912-4b2c-9f2f-264f6935ce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157595-6062-4340-9E75-FB92E835C2BF}">
  <ds:schemaRefs>
    <ds:schemaRef ds:uri="http://schemas.microsoft.com/office/infopath/2007/PartnerControls"/>
    <ds:schemaRef ds:uri="a1a58af3-2912-4b2c-9f2f-264f6935cef7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cb85958c-fbc6-425a-959c-ba49947e0f7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298957-80C6-43DA-8AA6-80C93E142C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CFAA4E-5B6F-4351-A894-E1004382A4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85958c-fbc6-425a-959c-ba49947e0f7e"/>
    <ds:schemaRef ds:uri="a1a58af3-2912-4b2c-9f2f-264f6935ce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25175</TotalTime>
  <Words>979</Words>
  <Application>Microsoft Office PowerPoint</Application>
  <PresentationFormat>On-screen Show (4:3)</PresentationFormat>
  <Paragraphs>142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Greater Manchester VCSE Accord Delivery Plan 2023-26</vt:lpstr>
      <vt:lpstr>Accord Delivery Themes:</vt:lpstr>
      <vt:lpstr>Population Health</vt:lpstr>
      <vt:lpstr>2023 – 2026 Key areas of work</vt:lpstr>
      <vt:lpstr>Population Health Delivery Impacts </vt:lpstr>
      <vt:lpstr>Inclusive Economy</vt:lpstr>
      <vt:lpstr>2023 – 2026 Key areas of work</vt:lpstr>
      <vt:lpstr>Inclusive Economy Delivery Impacts </vt:lpstr>
      <vt:lpstr>Commissioning &amp; Investment</vt:lpstr>
      <vt:lpstr>2023 – 2026 Key areas of work</vt:lpstr>
      <vt:lpstr>Commissioning &amp; Investment Delivery Impacts </vt:lpstr>
      <vt:lpstr>Workforce</vt:lpstr>
      <vt:lpstr>2023 – 2026 Key areas of work</vt:lpstr>
      <vt:lpstr>Workforce Delivery Impacts </vt:lpstr>
      <vt:lpstr>VCSE Ecosystem</vt:lpstr>
      <vt:lpstr>2023 – 2026 Key areas of work</vt:lpstr>
      <vt:lpstr>Ecosystem Delivery Impacts </vt:lpstr>
      <vt:lpstr>Communications</vt:lpstr>
      <vt:lpstr>2023 – 2026 Key areas of work</vt:lpstr>
      <vt:lpstr>Communication Delivery Impacts </vt:lpstr>
      <vt:lpstr>Equalities </vt:lpstr>
      <vt:lpstr>2023 – 2026 Key areas of work</vt:lpstr>
      <vt:lpstr>Equalities Delivery Impacts</vt:lpstr>
      <vt:lpstr>Leadership </vt:lpstr>
      <vt:lpstr>2023 – 2026 Key areas of work</vt:lpstr>
      <vt:lpstr>Leadership Delivery Impacts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 Applicable</dc:creator>
  <cp:lastModifiedBy>Tom Jackson</cp:lastModifiedBy>
  <cp:revision>347</cp:revision>
  <cp:lastPrinted>2019-05-14T10:41:35Z</cp:lastPrinted>
  <dcterms:created xsi:type="dcterms:W3CDTF">2017-10-10T06:49:46Z</dcterms:created>
  <dcterms:modified xsi:type="dcterms:W3CDTF">2023-04-28T14:09:33Z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0x0101000DF9743F739C0A4F83853DC6B5BF4DD1</vt:lpwstr>
  </property>
  <property fmtid="{D5CDD505-2E9C-101B-9397-08002B2CF9AE}" pid="3" name="MediaServiceImageTags">
    <vt:lpwstr/>
  </property>
</Properties>
</file>