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1"/>
  </p:notesMasterIdLst>
  <p:sldIdLst>
    <p:sldId id="1235" r:id="rId6"/>
    <p:sldId id="258" r:id="rId7"/>
    <p:sldId id="1232" r:id="rId8"/>
    <p:sldId id="1234" r:id="rId9"/>
    <p:sldId id="12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80BD8A-C1F8-49E6-8B35-933485789418}">
          <p14:sldIdLst>
            <p14:sldId id="1235"/>
            <p14:sldId id="258"/>
            <p14:sldId id="1232"/>
            <p14:sldId id="1234"/>
            <p14:sldId id="12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5"/>
    <a:srgbClr val="A8DCDF"/>
    <a:srgbClr val="3E5F73"/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2542D-9089-4840-88C2-A3045A5F2894}" v="118" dt="2022-12-08T16:30:21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Ward" userId="0d4be37d-3a81-4acc-8e1c-deafe9a254ce" providerId="ADAL" clId="{CFD2542D-9089-4840-88C2-A3045A5F2894}"/>
    <pc:docChg chg="custSel modSld">
      <pc:chgData name="Debra Ward" userId="0d4be37d-3a81-4acc-8e1c-deafe9a254ce" providerId="ADAL" clId="{CFD2542D-9089-4840-88C2-A3045A5F2894}" dt="2022-12-08T16:30:52.641" v="930" actId="20577"/>
      <pc:docMkLst>
        <pc:docMk/>
      </pc:docMkLst>
      <pc:sldChg chg="addSp modSp mod">
        <pc:chgData name="Debra Ward" userId="0d4be37d-3a81-4acc-8e1c-deafe9a254ce" providerId="ADAL" clId="{CFD2542D-9089-4840-88C2-A3045A5F2894}" dt="2022-12-08T16:21:32.259" v="161"/>
        <pc:sldMkLst>
          <pc:docMk/>
          <pc:sldMk cId="3347794122" sldId="258"/>
        </pc:sldMkLst>
        <pc:spChg chg="add mod">
          <ac:chgData name="Debra Ward" userId="0d4be37d-3a81-4acc-8e1c-deafe9a254ce" providerId="ADAL" clId="{CFD2542D-9089-4840-88C2-A3045A5F2894}" dt="2022-12-08T16:21:32.259" v="161"/>
          <ac:spMkLst>
            <pc:docMk/>
            <pc:sldMk cId="3347794122" sldId="258"/>
            <ac:spMk id="5" creationId="{DD65B063-04C9-42DB-A2F7-278FC63910DA}"/>
          </ac:spMkLst>
        </pc:spChg>
        <pc:picChg chg="add mod">
          <ac:chgData name="Debra Ward" userId="0d4be37d-3a81-4acc-8e1c-deafe9a254ce" providerId="ADAL" clId="{CFD2542D-9089-4840-88C2-A3045A5F2894}" dt="2022-12-08T16:21:27.585" v="160" actId="1076"/>
          <ac:picMkLst>
            <pc:docMk/>
            <pc:sldMk cId="3347794122" sldId="258"/>
            <ac:picMk id="4" creationId="{22CBE9D9-2295-4542-8F2D-303DB07FCFDA}"/>
          </ac:picMkLst>
        </pc:picChg>
      </pc:sldChg>
      <pc:sldChg chg="modSp mod">
        <pc:chgData name="Debra Ward" userId="0d4be37d-3a81-4acc-8e1c-deafe9a254ce" providerId="ADAL" clId="{CFD2542D-9089-4840-88C2-A3045A5F2894}" dt="2022-12-08T16:21:39.932" v="162" actId="14100"/>
        <pc:sldMkLst>
          <pc:docMk/>
          <pc:sldMk cId="52764673" sldId="1232"/>
        </pc:sldMkLst>
        <pc:spChg chg="mod">
          <ac:chgData name="Debra Ward" userId="0d4be37d-3a81-4acc-8e1c-deafe9a254ce" providerId="ADAL" clId="{CFD2542D-9089-4840-88C2-A3045A5F2894}" dt="2022-12-08T16:21:39.932" v="162" actId="14100"/>
          <ac:spMkLst>
            <pc:docMk/>
            <pc:sldMk cId="52764673" sldId="1232"/>
            <ac:spMk id="5" creationId="{A14986D8-7153-4E71-BEC6-6FFA059B1B5E}"/>
          </ac:spMkLst>
        </pc:spChg>
        <pc:graphicFrameChg chg="mod">
          <ac:chgData name="Debra Ward" userId="0d4be37d-3a81-4acc-8e1c-deafe9a254ce" providerId="ADAL" clId="{CFD2542D-9089-4840-88C2-A3045A5F2894}" dt="2022-12-08T16:18:08.072" v="10" actId="255"/>
          <ac:graphicFrameMkLst>
            <pc:docMk/>
            <pc:sldMk cId="52764673" sldId="1232"/>
            <ac:graphicFrameMk id="2" creationId="{68AC37A0-B3A7-4140-AE4C-7454C477F9FC}"/>
          </ac:graphicFrameMkLst>
        </pc:graphicFrameChg>
      </pc:sldChg>
      <pc:sldChg chg="addSp delSp modSp mod">
        <pc:chgData name="Debra Ward" userId="0d4be37d-3a81-4acc-8e1c-deafe9a254ce" providerId="ADAL" clId="{CFD2542D-9089-4840-88C2-A3045A5F2894}" dt="2022-12-08T16:30:52.641" v="930" actId="20577"/>
        <pc:sldMkLst>
          <pc:docMk/>
          <pc:sldMk cId="460705537" sldId="1233"/>
        </pc:sldMkLst>
        <pc:spChg chg="mod">
          <ac:chgData name="Debra Ward" userId="0d4be37d-3a81-4acc-8e1c-deafe9a254ce" providerId="ADAL" clId="{CFD2542D-9089-4840-88C2-A3045A5F2894}" dt="2022-12-08T16:23:03.280" v="173" actId="14100"/>
          <ac:spMkLst>
            <pc:docMk/>
            <pc:sldMk cId="460705537" sldId="1233"/>
            <ac:spMk id="5" creationId="{A14986D8-7153-4E71-BEC6-6FFA059B1B5E}"/>
          </ac:spMkLst>
        </pc:spChg>
        <pc:spChg chg="mod">
          <ac:chgData name="Debra Ward" userId="0d4be37d-3a81-4acc-8e1c-deafe9a254ce" providerId="ADAL" clId="{CFD2542D-9089-4840-88C2-A3045A5F2894}" dt="2022-12-08T16:30:52.641" v="930" actId="20577"/>
          <ac:spMkLst>
            <pc:docMk/>
            <pc:sldMk cId="460705537" sldId="1233"/>
            <ac:spMk id="6" creationId="{10A8DCFB-FB2B-4F95-A72D-4291D845B459}"/>
          </ac:spMkLst>
        </pc:spChg>
        <pc:spChg chg="del">
          <ac:chgData name="Debra Ward" userId="0d4be37d-3a81-4acc-8e1c-deafe9a254ce" providerId="ADAL" clId="{CFD2542D-9089-4840-88C2-A3045A5F2894}" dt="2022-12-08T16:21:09.390" v="154" actId="478"/>
          <ac:spMkLst>
            <pc:docMk/>
            <pc:sldMk cId="460705537" sldId="1233"/>
            <ac:spMk id="7" creationId="{0C9DAA6C-771A-41D6-8BCA-8BC9EC8F2517}"/>
          </ac:spMkLst>
        </pc:spChg>
        <pc:spChg chg="del">
          <ac:chgData name="Debra Ward" userId="0d4be37d-3a81-4acc-8e1c-deafe9a254ce" providerId="ADAL" clId="{CFD2542D-9089-4840-88C2-A3045A5F2894}" dt="2022-12-08T16:21:08.304" v="153" actId="478"/>
          <ac:spMkLst>
            <pc:docMk/>
            <pc:sldMk cId="460705537" sldId="1233"/>
            <ac:spMk id="8" creationId="{B21FC379-E523-4EFD-A50C-FBA3AF764652}"/>
          </ac:spMkLst>
        </pc:spChg>
        <pc:spChg chg="add mod">
          <ac:chgData name="Debra Ward" userId="0d4be37d-3a81-4acc-8e1c-deafe9a254ce" providerId="ADAL" clId="{CFD2542D-9089-4840-88C2-A3045A5F2894}" dt="2022-12-08T16:21:43.964" v="163"/>
          <ac:spMkLst>
            <pc:docMk/>
            <pc:sldMk cId="460705537" sldId="1233"/>
            <ac:spMk id="9" creationId="{19183325-7F80-4463-8F3F-35A235C77204}"/>
          </ac:spMkLst>
        </pc:spChg>
        <pc:graphicFrameChg chg="del mod">
          <ac:chgData name="Debra Ward" userId="0d4be37d-3a81-4acc-8e1c-deafe9a254ce" providerId="ADAL" clId="{CFD2542D-9089-4840-88C2-A3045A5F2894}" dt="2022-12-08T16:21:14.739" v="158" actId="478"/>
          <ac:graphicFrameMkLst>
            <pc:docMk/>
            <pc:sldMk cId="460705537" sldId="1233"/>
            <ac:graphicFrameMk id="2" creationId="{EF556492-2EF2-4BEB-B679-1FB908B13726}"/>
          </ac:graphicFrameMkLst>
        </pc:graphicFrameChg>
        <pc:graphicFrameChg chg="del">
          <ac:chgData name="Debra Ward" userId="0d4be37d-3a81-4acc-8e1c-deafe9a254ce" providerId="ADAL" clId="{CFD2542D-9089-4840-88C2-A3045A5F2894}" dt="2022-12-08T16:22:31.499" v="167" actId="478"/>
          <ac:graphicFrameMkLst>
            <pc:docMk/>
            <pc:sldMk cId="460705537" sldId="1233"/>
            <ac:graphicFrameMk id="4" creationId="{F78D4FEF-B3B9-45AC-BF54-F715812CD4C7}"/>
          </ac:graphicFrameMkLst>
        </pc:graphicFrameChg>
        <pc:picChg chg="add mod">
          <ac:chgData name="Debra Ward" userId="0d4be37d-3a81-4acc-8e1c-deafe9a254ce" providerId="ADAL" clId="{CFD2542D-9089-4840-88C2-A3045A5F2894}" dt="2022-12-08T16:21:55.515" v="165" actId="1076"/>
          <ac:picMkLst>
            <pc:docMk/>
            <pc:sldMk cId="460705537" sldId="1233"/>
            <ac:picMk id="11" creationId="{428AF04F-45A2-4467-A88C-DE4CE821A07E}"/>
          </ac:picMkLst>
        </pc:picChg>
        <pc:picChg chg="add mod">
          <ac:chgData name="Debra Ward" userId="0d4be37d-3a81-4acc-8e1c-deafe9a254ce" providerId="ADAL" clId="{CFD2542D-9089-4840-88C2-A3045A5F2894}" dt="2022-12-08T16:22:57.756" v="171" actId="1076"/>
          <ac:picMkLst>
            <pc:docMk/>
            <pc:sldMk cId="460705537" sldId="1233"/>
            <ac:picMk id="12" creationId="{83C2CE00-95F1-4FFC-A4D2-7DC0EFE90220}"/>
          </ac:picMkLst>
        </pc:picChg>
      </pc:sldChg>
      <pc:sldChg chg="addSp delSp modSp mod">
        <pc:chgData name="Debra Ward" userId="0d4be37d-3a81-4acc-8e1c-deafe9a254ce" providerId="ADAL" clId="{CFD2542D-9089-4840-88C2-A3045A5F2894}" dt="2022-12-08T16:20:44.037" v="134"/>
        <pc:sldMkLst>
          <pc:docMk/>
          <pc:sldMk cId="3946090280" sldId="1234"/>
        </pc:sldMkLst>
        <pc:spChg chg="add del">
          <ac:chgData name="Debra Ward" userId="0d4be37d-3a81-4acc-8e1c-deafe9a254ce" providerId="ADAL" clId="{CFD2542D-9089-4840-88C2-A3045A5F2894}" dt="2022-12-08T16:19:41.280" v="33"/>
          <ac:spMkLst>
            <pc:docMk/>
            <pc:sldMk cId="3946090280" sldId="1234"/>
            <ac:spMk id="4" creationId="{075C4D04-8FF9-4E75-927D-B87DF0D901D7}"/>
          </ac:spMkLst>
        </pc:spChg>
        <pc:spChg chg="mod">
          <ac:chgData name="Debra Ward" userId="0d4be37d-3a81-4acc-8e1c-deafe9a254ce" providerId="ADAL" clId="{CFD2542D-9089-4840-88C2-A3045A5F2894}" dt="2022-12-08T16:18:44.153" v="14" actId="14100"/>
          <ac:spMkLst>
            <pc:docMk/>
            <pc:sldMk cId="3946090280" sldId="1234"/>
            <ac:spMk id="5" creationId="{A14986D8-7153-4E71-BEC6-6FFA059B1B5E}"/>
          </ac:spMkLst>
        </pc:spChg>
        <pc:spChg chg="mod">
          <ac:chgData name="Debra Ward" userId="0d4be37d-3a81-4acc-8e1c-deafe9a254ce" providerId="ADAL" clId="{CFD2542D-9089-4840-88C2-A3045A5F2894}" dt="2022-12-08T16:19:33.142" v="29" actId="14100"/>
          <ac:spMkLst>
            <pc:docMk/>
            <pc:sldMk cId="3946090280" sldId="1234"/>
            <ac:spMk id="7" creationId="{7BA033AF-E1FE-4410-9543-BDC3ABEECEA3}"/>
          </ac:spMkLst>
        </pc:spChg>
        <pc:spChg chg="mod">
          <ac:chgData name="Debra Ward" userId="0d4be37d-3a81-4acc-8e1c-deafe9a254ce" providerId="ADAL" clId="{CFD2542D-9089-4840-88C2-A3045A5F2894}" dt="2022-12-08T16:18:48.292" v="15" actId="14100"/>
          <ac:spMkLst>
            <pc:docMk/>
            <pc:sldMk cId="3946090280" sldId="1234"/>
            <ac:spMk id="8" creationId="{DCFA3B23-9411-4F29-ABE0-03B1603D9290}"/>
          </ac:spMkLst>
        </pc:spChg>
        <pc:spChg chg="add mod">
          <ac:chgData name="Debra Ward" userId="0d4be37d-3a81-4acc-8e1c-deafe9a254ce" providerId="ADAL" clId="{CFD2542D-9089-4840-88C2-A3045A5F2894}" dt="2022-12-08T16:19:36.854" v="30" actId="14100"/>
          <ac:spMkLst>
            <pc:docMk/>
            <pc:sldMk cId="3946090280" sldId="1234"/>
            <ac:spMk id="9" creationId="{72065393-9D26-4D39-8F03-2CB3959C6759}"/>
          </ac:spMkLst>
        </pc:spChg>
        <pc:spChg chg="add mod">
          <ac:chgData name="Debra Ward" userId="0d4be37d-3a81-4acc-8e1c-deafe9a254ce" providerId="ADAL" clId="{CFD2542D-9089-4840-88C2-A3045A5F2894}" dt="2022-12-08T16:20:06.358" v="38" actId="207"/>
          <ac:spMkLst>
            <pc:docMk/>
            <pc:sldMk cId="3946090280" sldId="1234"/>
            <ac:spMk id="11" creationId="{6B8CD437-8862-43F9-9589-4C3F3B90647D}"/>
          </ac:spMkLst>
        </pc:spChg>
        <pc:graphicFrameChg chg="mod">
          <ac:chgData name="Debra Ward" userId="0d4be37d-3a81-4acc-8e1c-deafe9a254ce" providerId="ADAL" clId="{CFD2542D-9089-4840-88C2-A3045A5F2894}" dt="2022-12-08T16:20:44.037" v="134"/>
          <ac:graphicFrameMkLst>
            <pc:docMk/>
            <pc:sldMk cId="3946090280" sldId="1234"/>
            <ac:graphicFrameMk id="3" creationId="{414D62E3-7093-4727-BA7C-E0382801FAEC}"/>
          </ac:graphicFrameMkLst>
        </pc:graphicFrameChg>
      </pc:sldChg>
      <pc:sldChg chg="modSp mod">
        <pc:chgData name="Debra Ward" userId="0d4be37d-3a81-4acc-8e1c-deafe9a254ce" providerId="ADAL" clId="{CFD2542D-9089-4840-88C2-A3045A5F2894}" dt="2022-12-08T16:16:59.051" v="8" actId="20577"/>
        <pc:sldMkLst>
          <pc:docMk/>
          <pc:sldMk cId="0" sldId="1235"/>
        </pc:sldMkLst>
        <pc:spChg chg="mod">
          <ac:chgData name="Debra Ward" userId="0d4be37d-3a81-4acc-8e1c-deafe9a254ce" providerId="ADAL" clId="{CFD2542D-9089-4840-88C2-A3045A5F2894}" dt="2022-12-08T16:16:59.051" v="8" actId="20577"/>
          <ac:spMkLst>
            <pc:docMk/>
            <pc:sldMk cId="0" sldId="1235"/>
            <ac:spMk id="50" creationId="{00000000-0000-0000-0000-000000000000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270E4-63EB-4145-8D86-A5085C0AFC64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60F668-0FA0-4052-A2BC-1F26087C5559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Care providers</a:t>
          </a:r>
        </a:p>
      </dgm:t>
    </dgm:pt>
    <dgm:pt modelId="{C690A504-0DCF-4D19-9052-5C5A7BA37855}" type="parTrans" cxnId="{C18BBFFE-319A-4291-AEAF-50263A798A9D}">
      <dgm:prSet/>
      <dgm:spPr/>
      <dgm:t>
        <a:bodyPr/>
        <a:lstStyle/>
        <a:p>
          <a:endParaRPr lang="en-GB"/>
        </a:p>
      </dgm:t>
    </dgm:pt>
    <dgm:pt modelId="{12740FA8-6721-487F-9D66-194764FD8E27}" type="sibTrans" cxnId="{C18BBFFE-319A-4291-AEAF-50263A798A9D}">
      <dgm:prSet/>
      <dgm:spPr/>
      <dgm:t>
        <a:bodyPr/>
        <a:lstStyle/>
        <a:p>
          <a:endParaRPr lang="en-GB"/>
        </a:p>
      </dgm:t>
    </dgm:pt>
    <dgm:pt modelId="{1B390651-9D30-4EB9-8C50-6AFDD6ABBC1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Commissioning</a:t>
          </a:r>
        </a:p>
      </dgm:t>
    </dgm:pt>
    <dgm:pt modelId="{BC114292-4413-49EE-94DF-F8AEE4CE18BA}" type="parTrans" cxnId="{54F417F5-9469-4DB8-8DE0-0B54E1740FBD}">
      <dgm:prSet/>
      <dgm:spPr/>
      <dgm:t>
        <a:bodyPr/>
        <a:lstStyle/>
        <a:p>
          <a:endParaRPr lang="en-GB"/>
        </a:p>
      </dgm:t>
    </dgm:pt>
    <dgm:pt modelId="{3A76834D-C1DD-438F-88C1-0F3AC59D2314}" type="sibTrans" cxnId="{54F417F5-9469-4DB8-8DE0-0B54E1740FBD}">
      <dgm:prSet/>
      <dgm:spPr>
        <a:ln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39D3682E-3F4A-4177-BC70-D9A2839009E6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Social work</a:t>
          </a:r>
        </a:p>
      </dgm:t>
    </dgm:pt>
    <dgm:pt modelId="{A05EE233-13F2-4C4F-93D9-983742959D2B}" type="parTrans" cxnId="{B0AB0755-0D4B-447B-9241-8B631E3CD61E}">
      <dgm:prSet/>
      <dgm:spPr/>
      <dgm:t>
        <a:bodyPr/>
        <a:lstStyle/>
        <a:p>
          <a:endParaRPr lang="en-GB"/>
        </a:p>
      </dgm:t>
    </dgm:pt>
    <dgm:pt modelId="{6330CA80-0064-4B5E-80D1-76D4761C22B6}" type="sibTrans" cxnId="{B0AB0755-0D4B-447B-9241-8B631E3CD61E}">
      <dgm:prSet/>
      <dgm:spPr/>
      <dgm:t>
        <a:bodyPr/>
        <a:lstStyle/>
        <a:p>
          <a:endParaRPr lang="en-GB"/>
        </a:p>
      </dgm:t>
    </dgm:pt>
    <dgm:pt modelId="{41C44A72-A77C-47D9-8FEA-19AA09AF0C38}">
      <dgm:prSet phldrT="[Text]" custT="1"/>
      <dgm:spPr/>
      <dgm:t>
        <a:bodyPr/>
        <a:lstStyle/>
        <a:p>
          <a:r>
            <a:rPr lang="en-GB" sz="2000" dirty="0">
              <a:solidFill>
                <a:schemeClr val="bg1"/>
              </a:solidFill>
            </a:rPr>
            <a:t>Safeguarding</a:t>
          </a:r>
        </a:p>
      </dgm:t>
    </dgm:pt>
    <dgm:pt modelId="{322235E2-9E41-49B5-ACAB-59452359759B}" type="parTrans" cxnId="{FBCEE52E-1EA5-4593-97A8-5542572BC149}">
      <dgm:prSet/>
      <dgm:spPr/>
      <dgm:t>
        <a:bodyPr/>
        <a:lstStyle/>
        <a:p>
          <a:endParaRPr lang="en-GB"/>
        </a:p>
      </dgm:t>
    </dgm:pt>
    <dgm:pt modelId="{5224648B-AF5B-4367-8C02-6BB3E2C8D58D}" type="sibTrans" cxnId="{FBCEE52E-1EA5-4593-97A8-5542572BC149}">
      <dgm:prSet/>
      <dgm:spPr/>
      <dgm:t>
        <a:bodyPr/>
        <a:lstStyle/>
        <a:p>
          <a:endParaRPr lang="en-GB"/>
        </a:p>
      </dgm:t>
    </dgm:pt>
    <dgm:pt modelId="{CB2926D5-C66F-4ED9-83F1-209C3A0F1E8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Governance</a:t>
          </a:r>
        </a:p>
      </dgm:t>
    </dgm:pt>
    <dgm:pt modelId="{8D0AF4AA-903F-46BF-900C-3E5B5F6393C0}" type="parTrans" cxnId="{15D80C3E-AB6E-469E-97BB-463C784E9350}">
      <dgm:prSet/>
      <dgm:spPr/>
      <dgm:t>
        <a:bodyPr/>
        <a:lstStyle/>
        <a:p>
          <a:endParaRPr lang="en-GB"/>
        </a:p>
      </dgm:t>
    </dgm:pt>
    <dgm:pt modelId="{ECFD1272-A9B6-4F92-A4FB-F20C2EDD3803}" type="sibTrans" cxnId="{15D80C3E-AB6E-469E-97BB-463C784E9350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91042B6C-372F-40B7-9C69-2C24C0169798}" type="pres">
      <dgm:prSet presAssocID="{D7F270E4-63EB-4145-8D86-A5085C0AFC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66C69-7E56-4B87-81CB-950B0C44F88A}" type="pres">
      <dgm:prSet presAssocID="{4860F668-0FA0-4052-A2BC-1F26087C5559}" presName="node" presStyleLbl="node1" presStyleIdx="0" presStyleCnt="5" custScaleX="127711" custRadScaleRad="103846" custRadScaleInc="4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AD8DF-A345-4915-9CBD-98B9EA55ED71}" type="pres">
      <dgm:prSet presAssocID="{4860F668-0FA0-4052-A2BC-1F26087C5559}" presName="spNode" presStyleCnt="0"/>
      <dgm:spPr/>
    </dgm:pt>
    <dgm:pt modelId="{D625F260-CCA2-4411-81AC-E445F16B8D16}" type="pres">
      <dgm:prSet presAssocID="{12740FA8-6721-487F-9D66-194764FD8E2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14E6434-72CE-4214-B6A3-DBD11DDF9F23}" type="pres">
      <dgm:prSet presAssocID="{1B390651-9D30-4EB9-8C50-6AFDD6ABBC1F}" presName="node" presStyleLbl="node1" presStyleIdx="1" presStyleCnt="5" custScaleX="128549" custRadScaleRad="102995" custRadScaleInc="-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F659-EF6B-4556-81F6-EE005CA0D295}" type="pres">
      <dgm:prSet presAssocID="{1B390651-9D30-4EB9-8C50-6AFDD6ABBC1F}" presName="spNode" presStyleCnt="0"/>
      <dgm:spPr/>
    </dgm:pt>
    <dgm:pt modelId="{EDBEF194-7CAB-49E7-AA78-7A03D4EB1614}" type="pres">
      <dgm:prSet presAssocID="{3A76834D-C1DD-438F-88C1-0F3AC59D231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E5E4CA9-58F9-427B-AC24-900430BA2E96}" type="pres">
      <dgm:prSet presAssocID="{39D3682E-3F4A-4177-BC70-D9A2839009E6}" presName="node" presStyleLbl="node1" presStyleIdx="2" presStyleCnt="5" custScaleX="122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EF4DA-1C0D-48E7-A4B2-104E09F96834}" type="pres">
      <dgm:prSet presAssocID="{39D3682E-3F4A-4177-BC70-D9A2839009E6}" presName="spNode" presStyleCnt="0"/>
      <dgm:spPr/>
    </dgm:pt>
    <dgm:pt modelId="{CF270168-6C94-4172-9884-BA02ABE2CCFE}" type="pres">
      <dgm:prSet presAssocID="{6330CA80-0064-4B5E-80D1-76D4761C22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610385D-FEA7-4292-8025-D58D910D323D}" type="pres">
      <dgm:prSet presAssocID="{41C44A72-A77C-47D9-8FEA-19AA09AF0C38}" presName="node" presStyleLbl="node1" presStyleIdx="3" presStyleCnt="5" custScaleX="115629" custRadScaleRad="95814" custRadScaleInc="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0F999-320B-40E8-8E61-50B5696FB3CE}" type="pres">
      <dgm:prSet presAssocID="{41C44A72-A77C-47D9-8FEA-19AA09AF0C38}" presName="spNode" presStyleCnt="0"/>
      <dgm:spPr/>
    </dgm:pt>
    <dgm:pt modelId="{688A0F96-5978-427C-B5FF-0CDFEAF78994}" type="pres">
      <dgm:prSet presAssocID="{5224648B-AF5B-4367-8C02-6BB3E2C8D58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EA89676-4EA8-4F26-B365-7EC3A88A7D51}" type="pres">
      <dgm:prSet presAssocID="{CB2926D5-C66F-4ED9-83F1-209C3A0F1E8D}" presName="node" presStyleLbl="node1" presStyleIdx="4" presStyleCnt="5" custScaleX="130053" custRadScaleRad="99507" custRadScaleInc="10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3F05B-4252-47E9-A136-D2F969669BFB}" type="pres">
      <dgm:prSet presAssocID="{CB2926D5-C66F-4ED9-83F1-209C3A0F1E8D}" presName="spNode" presStyleCnt="0"/>
      <dgm:spPr/>
    </dgm:pt>
    <dgm:pt modelId="{0A0BD944-A1F9-4C22-B725-B7253A838818}" type="pres">
      <dgm:prSet presAssocID="{ECFD1272-A9B6-4F92-A4FB-F20C2EDD380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39593C5-F6E6-4EE4-90B7-CA3C5F3E226F}" type="presOf" srcId="{1B390651-9D30-4EB9-8C50-6AFDD6ABBC1F}" destId="{E14E6434-72CE-4214-B6A3-DBD11DDF9F23}" srcOrd="0" destOrd="0" presId="urn:microsoft.com/office/officeart/2005/8/layout/cycle6"/>
    <dgm:cxn modelId="{C18BBFFE-319A-4291-AEAF-50263A798A9D}" srcId="{D7F270E4-63EB-4145-8D86-A5085C0AFC64}" destId="{4860F668-0FA0-4052-A2BC-1F26087C5559}" srcOrd="0" destOrd="0" parTransId="{C690A504-0DCF-4D19-9052-5C5A7BA37855}" sibTransId="{12740FA8-6721-487F-9D66-194764FD8E27}"/>
    <dgm:cxn modelId="{15D80C3E-AB6E-469E-97BB-463C784E9350}" srcId="{D7F270E4-63EB-4145-8D86-A5085C0AFC64}" destId="{CB2926D5-C66F-4ED9-83F1-209C3A0F1E8D}" srcOrd="4" destOrd="0" parTransId="{8D0AF4AA-903F-46BF-900C-3E5B5F6393C0}" sibTransId="{ECFD1272-A9B6-4F92-A4FB-F20C2EDD3803}"/>
    <dgm:cxn modelId="{AA63F04F-4741-48CA-8288-37CC8B8F2475}" type="presOf" srcId="{5224648B-AF5B-4367-8C02-6BB3E2C8D58D}" destId="{688A0F96-5978-427C-B5FF-0CDFEAF78994}" srcOrd="0" destOrd="0" presId="urn:microsoft.com/office/officeart/2005/8/layout/cycle6"/>
    <dgm:cxn modelId="{0DF3DD91-4245-42C7-9B22-645567A71873}" type="presOf" srcId="{3A76834D-C1DD-438F-88C1-0F3AC59D2314}" destId="{EDBEF194-7CAB-49E7-AA78-7A03D4EB1614}" srcOrd="0" destOrd="0" presId="urn:microsoft.com/office/officeart/2005/8/layout/cycle6"/>
    <dgm:cxn modelId="{18F2B525-52B0-44C9-967C-6B0F4A6A6F1D}" type="presOf" srcId="{12740FA8-6721-487F-9D66-194764FD8E27}" destId="{D625F260-CCA2-4411-81AC-E445F16B8D16}" srcOrd="0" destOrd="0" presId="urn:microsoft.com/office/officeart/2005/8/layout/cycle6"/>
    <dgm:cxn modelId="{E00CED34-0AEA-446F-A606-CF7F9801AD19}" type="presOf" srcId="{6330CA80-0064-4B5E-80D1-76D4761C22B6}" destId="{CF270168-6C94-4172-9884-BA02ABE2CCFE}" srcOrd="0" destOrd="0" presId="urn:microsoft.com/office/officeart/2005/8/layout/cycle6"/>
    <dgm:cxn modelId="{C5643266-0D3C-4640-B6EC-888A10445B68}" type="presOf" srcId="{ECFD1272-A9B6-4F92-A4FB-F20C2EDD3803}" destId="{0A0BD944-A1F9-4C22-B725-B7253A838818}" srcOrd="0" destOrd="0" presId="urn:microsoft.com/office/officeart/2005/8/layout/cycle6"/>
    <dgm:cxn modelId="{54F417F5-9469-4DB8-8DE0-0B54E1740FBD}" srcId="{D7F270E4-63EB-4145-8D86-A5085C0AFC64}" destId="{1B390651-9D30-4EB9-8C50-6AFDD6ABBC1F}" srcOrd="1" destOrd="0" parTransId="{BC114292-4413-49EE-94DF-F8AEE4CE18BA}" sibTransId="{3A76834D-C1DD-438F-88C1-0F3AC59D2314}"/>
    <dgm:cxn modelId="{9E33207D-5934-4BCF-A322-20A855DC7589}" type="presOf" srcId="{39D3682E-3F4A-4177-BC70-D9A2839009E6}" destId="{EE5E4CA9-58F9-427B-AC24-900430BA2E96}" srcOrd="0" destOrd="0" presId="urn:microsoft.com/office/officeart/2005/8/layout/cycle6"/>
    <dgm:cxn modelId="{B0AB0755-0D4B-447B-9241-8B631E3CD61E}" srcId="{D7F270E4-63EB-4145-8D86-A5085C0AFC64}" destId="{39D3682E-3F4A-4177-BC70-D9A2839009E6}" srcOrd="2" destOrd="0" parTransId="{A05EE233-13F2-4C4F-93D9-983742959D2B}" sibTransId="{6330CA80-0064-4B5E-80D1-76D4761C22B6}"/>
    <dgm:cxn modelId="{8D41AC56-76E6-4927-9486-AA56D7739A9F}" type="presOf" srcId="{41C44A72-A77C-47D9-8FEA-19AA09AF0C38}" destId="{9610385D-FEA7-4292-8025-D58D910D323D}" srcOrd="0" destOrd="0" presId="urn:microsoft.com/office/officeart/2005/8/layout/cycle6"/>
    <dgm:cxn modelId="{D85A3EC3-2E35-45A1-99E9-923150DA59D2}" type="presOf" srcId="{CB2926D5-C66F-4ED9-83F1-209C3A0F1E8D}" destId="{EEA89676-4EA8-4F26-B365-7EC3A88A7D51}" srcOrd="0" destOrd="0" presId="urn:microsoft.com/office/officeart/2005/8/layout/cycle6"/>
    <dgm:cxn modelId="{78C9372E-2EB7-403A-AC97-1E2983A43C5E}" type="presOf" srcId="{4860F668-0FA0-4052-A2BC-1F26087C5559}" destId="{BE266C69-7E56-4B87-81CB-950B0C44F88A}" srcOrd="0" destOrd="0" presId="urn:microsoft.com/office/officeart/2005/8/layout/cycle6"/>
    <dgm:cxn modelId="{FBCEE52E-1EA5-4593-97A8-5542572BC149}" srcId="{D7F270E4-63EB-4145-8D86-A5085C0AFC64}" destId="{41C44A72-A77C-47D9-8FEA-19AA09AF0C38}" srcOrd="3" destOrd="0" parTransId="{322235E2-9E41-49B5-ACAB-59452359759B}" sibTransId="{5224648B-AF5B-4367-8C02-6BB3E2C8D58D}"/>
    <dgm:cxn modelId="{5DA9ADC5-0F68-49C7-8317-A7B4AD6EE49D}" type="presOf" srcId="{D7F270E4-63EB-4145-8D86-A5085C0AFC64}" destId="{91042B6C-372F-40B7-9C69-2C24C0169798}" srcOrd="0" destOrd="0" presId="urn:microsoft.com/office/officeart/2005/8/layout/cycle6"/>
    <dgm:cxn modelId="{0297B487-AC41-4A0E-904F-B43EDDB0A868}" type="presParOf" srcId="{91042B6C-372F-40B7-9C69-2C24C0169798}" destId="{BE266C69-7E56-4B87-81CB-950B0C44F88A}" srcOrd="0" destOrd="0" presId="urn:microsoft.com/office/officeart/2005/8/layout/cycle6"/>
    <dgm:cxn modelId="{7C47C9A6-4D9E-419F-99BD-D5525976AEB9}" type="presParOf" srcId="{91042B6C-372F-40B7-9C69-2C24C0169798}" destId="{FA9AD8DF-A345-4915-9CBD-98B9EA55ED71}" srcOrd="1" destOrd="0" presId="urn:microsoft.com/office/officeart/2005/8/layout/cycle6"/>
    <dgm:cxn modelId="{B1F890EC-9BC7-4F0E-AD85-B6B49A85E00E}" type="presParOf" srcId="{91042B6C-372F-40B7-9C69-2C24C0169798}" destId="{D625F260-CCA2-4411-81AC-E445F16B8D16}" srcOrd="2" destOrd="0" presId="urn:microsoft.com/office/officeart/2005/8/layout/cycle6"/>
    <dgm:cxn modelId="{4FF9BEC5-52ED-4C79-9143-1E387B8B2698}" type="presParOf" srcId="{91042B6C-372F-40B7-9C69-2C24C0169798}" destId="{E14E6434-72CE-4214-B6A3-DBD11DDF9F23}" srcOrd="3" destOrd="0" presId="urn:microsoft.com/office/officeart/2005/8/layout/cycle6"/>
    <dgm:cxn modelId="{AF1C721B-117B-4629-A5D1-7E2B85CC6E8C}" type="presParOf" srcId="{91042B6C-372F-40B7-9C69-2C24C0169798}" destId="{6711F659-EF6B-4556-81F6-EE005CA0D295}" srcOrd="4" destOrd="0" presId="urn:microsoft.com/office/officeart/2005/8/layout/cycle6"/>
    <dgm:cxn modelId="{80C694E8-A43B-429A-9509-7E78BF2F59E1}" type="presParOf" srcId="{91042B6C-372F-40B7-9C69-2C24C0169798}" destId="{EDBEF194-7CAB-49E7-AA78-7A03D4EB1614}" srcOrd="5" destOrd="0" presId="urn:microsoft.com/office/officeart/2005/8/layout/cycle6"/>
    <dgm:cxn modelId="{48D2269A-5939-4FAC-9EA5-1A77F8472ADC}" type="presParOf" srcId="{91042B6C-372F-40B7-9C69-2C24C0169798}" destId="{EE5E4CA9-58F9-427B-AC24-900430BA2E96}" srcOrd="6" destOrd="0" presId="urn:microsoft.com/office/officeart/2005/8/layout/cycle6"/>
    <dgm:cxn modelId="{8BBCB747-39D1-4704-9568-42EA23ED693A}" type="presParOf" srcId="{91042B6C-372F-40B7-9C69-2C24C0169798}" destId="{D92EF4DA-1C0D-48E7-A4B2-104E09F96834}" srcOrd="7" destOrd="0" presId="urn:microsoft.com/office/officeart/2005/8/layout/cycle6"/>
    <dgm:cxn modelId="{3E3926E6-1243-4536-BB16-2CE7B2448C3F}" type="presParOf" srcId="{91042B6C-372F-40B7-9C69-2C24C0169798}" destId="{CF270168-6C94-4172-9884-BA02ABE2CCFE}" srcOrd="8" destOrd="0" presId="urn:microsoft.com/office/officeart/2005/8/layout/cycle6"/>
    <dgm:cxn modelId="{8A20FF3A-16FC-4D15-95C3-E13E481141FA}" type="presParOf" srcId="{91042B6C-372F-40B7-9C69-2C24C0169798}" destId="{9610385D-FEA7-4292-8025-D58D910D323D}" srcOrd="9" destOrd="0" presId="urn:microsoft.com/office/officeart/2005/8/layout/cycle6"/>
    <dgm:cxn modelId="{DCDB823C-1BA8-4F21-8017-6E3671801E40}" type="presParOf" srcId="{91042B6C-372F-40B7-9C69-2C24C0169798}" destId="{E0E0F999-320B-40E8-8E61-50B5696FB3CE}" srcOrd="10" destOrd="0" presId="urn:microsoft.com/office/officeart/2005/8/layout/cycle6"/>
    <dgm:cxn modelId="{0F23F82E-03FC-433A-B24F-0056D7AA6C2B}" type="presParOf" srcId="{91042B6C-372F-40B7-9C69-2C24C0169798}" destId="{688A0F96-5978-427C-B5FF-0CDFEAF78994}" srcOrd="11" destOrd="0" presId="urn:microsoft.com/office/officeart/2005/8/layout/cycle6"/>
    <dgm:cxn modelId="{A5D85C25-5255-4D0F-A1F3-7CED2A4AEB97}" type="presParOf" srcId="{91042B6C-372F-40B7-9C69-2C24C0169798}" destId="{EEA89676-4EA8-4F26-B365-7EC3A88A7D51}" srcOrd="12" destOrd="0" presId="urn:microsoft.com/office/officeart/2005/8/layout/cycle6"/>
    <dgm:cxn modelId="{04CB84D8-1D69-483E-83EF-88EFE31B44E8}" type="presParOf" srcId="{91042B6C-372F-40B7-9C69-2C24C0169798}" destId="{F573F05B-4252-47E9-A136-D2F969669BFB}" srcOrd="13" destOrd="0" presId="urn:microsoft.com/office/officeart/2005/8/layout/cycle6"/>
    <dgm:cxn modelId="{9E60DBC3-46BE-41D7-9752-E96947CB21E9}" type="presParOf" srcId="{91042B6C-372F-40B7-9C69-2C24C0169798}" destId="{0A0BD944-A1F9-4C22-B725-B7253A83881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8DDD9-6230-45C7-A7DF-9F1912470BE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0C541C-CBD2-4294-9A74-BDF830086C23}">
      <dgm:prSet phldrT="[Text]"/>
      <dgm:spPr>
        <a:solidFill>
          <a:srgbClr val="7030A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To identify the best quality improvement and assurance models across GM and wider to inform the creation of an exemplar model – to support people to live well at home</a:t>
          </a:r>
        </a:p>
      </dgm:t>
    </dgm:pt>
    <dgm:pt modelId="{CE475E9A-9D33-41EC-B466-2CD07C0094CB}" type="parTrans" cxnId="{38301C91-5E1A-4617-910C-6B912E2B14E2}">
      <dgm:prSet/>
      <dgm:spPr/>
      <dgm:t>
        <a:bodyPr/>
        <a:lstStyle/>
        <a:p>
          <a:endParaRPr lang="en-GB"/>
        </a:p>
      </dgm:t>
    </dgm:pt>
    <dgm:pt modelId="{4DB82E5A-3594-46F0-916C-49ABB0633991}" type="sibTrans" cxnId="{38301C91-5E1A-4617-910C-6B912E2B14E2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A16B025C-EB49-4B01-9707-A891932726A0}">
      <dgm:prSet/>
      <dgm:spPr>
        <a:solidFill>
          <a:srgbClr val="7030A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Where appropriate offer consistency of quality standards and approaches across GM (note this is not a one size fits all – its about standards not standardisation)</a:t>
          </a:r>
        </a:p>
      </dgm:t>
    </dgm:pt>
    <dgm:pt modelId="{283F312D-2326-4861-A463-AEFF6B4D15BC}" type="parTrans" cxnId="{4ECC6D1E-C87A-4CE4-9F4E-F8F8D949C883}">
      <dgm:prSet/>
      <dgm:spPr/>
      <dgm:t>
        <a:bodyPr/>
        <a:lstStyle/>
        <a:p>
          <a:endParaRPr lang="en-GB"/>
        </a:p>
      </dgm:t>
    </dgm:pt>
    <dgm:pt modelId="{74AA8408-F302-46C4-B1E3-A448FCC09121}" type="sibTrans" cxnId="{4ECC6D1E-C87A-4CE4-9F4E-F8F8D949C883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F8151C05-0C24-4373-B3CE-1401B0684AFE}">
      <dgm:prSet/>
      <dgm:spPr>
        <a:solidFill>
          <a:srgbClr val="7030A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So we are in the best possible position in preparation for the new CQC assurance process starting in April 2023</a:t>
          </a:r>
        </a:p>
      </dgm:t>
    </dgm:pt>
    <dgm:pt modelId="{EAB2531E-7D85-46F7-987C-5C0447F07C71}" type="parTrans" cxnId="{C10A61B3-CA14-4553-9651-50C35624BA5F}">
      <dgm:prSet/>
      <dgm:spPr/>
      <dgm:t>
        <a:bodyPr/>
        <a:lstStyle/>
        <a:p>
          <a:endParaRPr lang="en-GB"/>
        </a:p>
      </dgm:t>
    </dgm:pt>
    <dgm:pt modelId="{0E5E6C4B-7814-4E00-ADE7-7C4975869F05}" type="sibTrans" cxnId="{C10A61B3-CA14-4553-9651-50C35624BA5F}">
      <dgm:prSet/>
      <dgm:spPr/>
      <dgm:t>
        <a:bodyPr/>
        <a:lstStyle/>
        <a:p>
          <a:endParaRPr lang="en-GB"/>
        </a:p>
      </dgm:t>
    </dgm:pt>
    <dgm:pt modelId="{6B613F2D-F362-410B-984A-6728FC3AA096}" type="pres">
      <dgm:prSet presAssocID="{C248DDD9-6230-45C7-A7DF-9F1912470BE0}" presName="linearFlow" presStyleCnt="0">
        <dgm:presLayoutVars>
          <dgm:resizeHandles val="exact"/>
        </dgm:presLayoutVars>
      </dgm:prSet>
      <dgm:spPr/>
    </dgm:pt>
    <dgm:pt modelId="{4346CDB8-9F7D-40D7-9D5C-147E0E74CBF2}" type="pres">
      <dgm:prSet presAssocID="{A70C541C-CBD2-4294-9A74-BDF830086C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67E43-BC6E-4DEE-9BE7-47C55CB8FA19}" type="pres">
      <dgm:prSet presAssocID="{4DB82E5A-3594-46F0-916C-49ABB063399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7668CE9-39BE-40BA-9876-4371B51DF4C8}" type="pres">
      <dgm:prSet presAssocID="{4DB82E5A-3594-46F0-916C-49ABB063399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738DD4-5B75-46F8-B6B3-968EE61327DE}" type="pres">
      <dgm:prSet presAssocID="{A16B025C-EB49-4B01-9707-A891932726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EE40B-EF8C-4EEF-B965-124F59769797}" type="pres">
      <dgm:prSet presAssocID="{74AA8408-F302-46C4-B1E3-A448FCC0912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22B3492-33D0-46CA-BA31-42DAF522E3BB}" type="pres">
      <dgm:prSet presAssocID="{74AA8408-F302-46C4-B1E3-A448FCC0912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2C0E050-EAA4-4490-8B8A-252A0EE428BA}" type="pres">
      <dgm:prSet presAssocID="{F8151C05-0C24-4373-B3CE-1401B0684A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C6D1E-C87A-4CE4-9F4E-F8F8D949C883}" srcId="{C248DDD9-6230-45C7-A7DF-9F1912470BE0}" destId="{A16B025C-EB49-4B01-9707-A891932726A0}" srcOrd="1" destOrd="0" parTransId="{283F312D-2326-4861-A463-AEFF6B4D15BC}" sibTransId="{74AA8408-F302-46C4-B1E3-A448FCC09121}"/>
    <dgm:cxn modelId="{38301C91-5E1A-4617-910C-6B912E2B14E2}" srcId="{C248DDD9-6230-45C7-A7DF-9F1912470BE0}" destId="{A70C541C-CBD2-4294-9A74-BDF830086C23}" srcOrd="0" destOrd="0" parTransId="{CE475E9A-9D33-41EC-B466-2CD07C0094CB}" sibTransId="{4DB82E5A-3594-46F0-916C-49ABB0633991}"/>
    <dgm:cxn modelId="{CF2602E1-E912-4E5B-8553-368B0C81CF7F}" type="presOf" srcId="{F8151C05-0C24-4373-B3CE-1401B0684AFE}" destId="{92C0E050-EAA4-4490-8B8A-252A0EE428BA}" srcOrd="0" destOrd="0" presId="urn:microsoft.com/office/officeart/2005/8/layout/process2"/>
    <dgm:cxn modelId="{8E86A44C-26A1-4F8D-ABF3-94343D925774}" type="presOf" srcId="{A16B025C-EB49-4B01-9707-A891932726A0}" destId="{21738DD4-5B75-46F8-B6B3-968EE61327DE}" srcOrd="0" destOrd="0" presId="urn:microsoft.com/office/officeart/2005/8/layout/process2"/>
    <dgm:cxn modelId="{098D8CBA-8C9B-4C62-8AE0-48D8E3862503}" type="presOf" srcId="{4DB82E5A-3594-46F0-916C-49ABB0633991}" destId="{85B67E43-BC6E-4DEE-9BE7-47C55CB8FA19}" srcOrd="0" destOrd="0" presId="urn:microsoft.com/office/officeart/2005/8/layout/process2"/>
    <dgm:cxn modelId="{E76041E6-1466-4656-96DD-4D4228D79799}" type="presOf" srcId="{C248DDD9-6230-45C7-A7DF-9F1912470BE0}" destId="{6B613F2D-F362-410B-984A-6728FC3AA096}" srcOrd="0" destOrd="0" presId="urn:microsoft.com/office/officeart/2005/8/layout/process2"/>
    <dgm:cxn modelId="{331FB15F-F71A-4772-951F-B5C1FF240C71}" type="presOf" srcId="{4DB82E5A-3594-46F0-916C-49ABB0633991}" destId="{F7668CE9-39BE-40BA-9876-4371B51DF4C8}" srcOrd="1" destOrd="0" presId="urn:microsoft.com/office/officeart/2005/8/layout/process2"/>
    <dgm:cxn modelId="{674970DA-417D-44C2-9F3C-691AA1A9A476}" type="presOf" srcId="{74AA8408-F302-46C4-B1E3-A448FCC09121}" destId="{522B3492-33D0-46CA-BA31-42DAF522E3BB}" srcOrd="1" destOrd="0" presId="urn:microsoft.com/office/officeart/2005/8/layout/process2"/>
    <dgm:cxn modelId="{C10A61B3-CA14-4553-9651-50C35624BA5F}" srcId="{C248DDD9-6230-45C7-A7DF-9F1912470BE0}" destId="{F8151C05-0C24-4373-B3CE-1401B0684AFE}" srcOrd="2" destOrd="0" parTransId="{EAB2531E-7D85-46F7-987C-5C0447F07C71}" sibTransId="{0E5E6C4B-7814-4E00-ADE7-7C4975869F05}"/>
    <dgm:cxn modelId="{54F6288E-AE1F-45E4-9E89-0B7F15F37220}" type="presOf" srcId="{A70C541C-CBD2-4294-9A74-BDF830086C23}" destId="{4346CDB8-9F7D-40D7-9D5C-147E0E74CBF2}" srcOrd="0" destOrd="0" presId="urn:microsoft.com/office/officeart/2005/8/layout/process2"/>
    <dgm:cxn modelId="{15969013-E914-48C4-A243-4D6471100F3B}" type="presOf" srcId="{74AA8408-F302-46C4-B1E3-A448FCC09121}" destId="{A5DEE40B-EF8C-4EEF-B965-124F59769797}" srcOrd="0" destOrd="0" presId="urn:microsoft.com/office/officeart/2005/8/layout/process2"/>
    <dgm:cxn modelId="{1A096F88-CB30-411A-A989-F9E921878BCA}" type="presParOf" srcId="{6B613F2D-F362-410B-984A-6728FC3AA096}" destId="{4346CDB8-9F7D-40D7-9D5C-147E0E74CBF2}" srcOrd="0" destOrd="0" presId="urn:microsoft.com/office/officeart/2005/8/layout/process2"/>
    <dgm:cxn modelId="{15B38CE8-EE4B-4479-A518-6E663FFD93F0}" type="presParOf" srcId="{6B613F2D-F362-410B-984A-6728FC3AA096}" destId="{85B67E43-BC6E-4DEE-9BE7-47C55CB8FA19}" srcOrd="1" destOrd="0" presId="urn:microsoft.com/office/officeart/2005/8/layout/process2"/>
    <dgm:cxn modelId="{550A58C5-DB59-4C1E-AC19-5436A9D2FD1A}" type="presParOf" srcId="{85B67E43-BC6E-4DEE-9BE7-47C55CB8FA19}" destId="{F7668CE9-39BE-40BA-9876-4371B51DF4C8}" srcOrd="0" destOrd="0" presId="urn:microsoft.com/office/officeart/2005/8/layout/process2"/>
    <dgm:cxn modelId="{9E71F5FA-3425-454C-A82F-E20B0171B926}" type="presParOf" srcId="{6B613F2D-F362-410B-984A-6728FC3AA096}" destId="{21738DD4-5B75-46F8-B6B3-968EE61327DE}" srcOrd="2" destOrd="0" presId="urn:microsoft.com/office/officeart/2005/8/layout/process2"/>
    <dgm:cxn modelId="{4063C8F9-1B4B-4F87-98ED-DB97808611E6}" type="presParOf" srcId="{6B613F2D-F362-410B-984A-6728FC3AA096}" destId="{A5DEE40B-EF8C-4EEF-B965-124F59769797}" srcOrd="3" destOrd="0" presId="urn:microsoft.com/office/officeart/2005/8/layout/process2"/>
    <dgm:cxn modelId="{C7805C58-446B-4751-894D-82C4D043E053}" type="presParOf" srcId="{A5DEE40B-EF8C-4EEF-B965-124F59769797}" destId="{522B3492-33D0-46CA-BA31-42DAF522E3BB}" srcOrd="0" destOrd="0" presId="urn:microsoft.com/office/officeart/2005/8/layout/process2"/>
    <dgm:cxn modelId="{57504B86-8C72-4049-8A68-CC73F17DA20B}" type="presParOf" srcId="{6B613F2D-F362-410B-984A-6728FC3AA096}" destId="{92C0E050-EAA4-4490-8B8A-252A0EE428B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4E96E-85AF-435F-870E-83AFBF223C7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95DFAC-5F27-4ECD-A1AF-D8B7FE144D4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>
              <a:effectLst/>
              <a:ea typeface="Times New Roman" panose="02020603050405020304" pitchFamily="18" charset="0"/>
            </a:rPr>
            <a:t>Through co-production, with commissioners, providers and those with lived/living experience</a:t>
          </a:r>
          <a:endParaRPr lang="en-GB" dirty="0"/>
        </a:p>
      </dgm:t>
    </dgm:pt>
    <dgm:pt modelId="{DDB2F555-8944-42D7-A9CE-A54123671231}" type="parTrans" cxnId="{302FCE2A-7F2F-4235-A075-51F99C4394FB}">
      <dgm:prSet/>
      <dgm:spPr/>
      <dgm:t>
        <a:bodyPr/>
        <a:lstStyle/>
        <a:p>
          <a:endParaRPr lang="en-GB"/>
        </a:p>
      </dgm:t>
    </dgm:pt>
    <dgm:pt modelId="{544EB2B9-BBE3-4EB3-BFCD-CEC991173E0A}" type="sibTrans" cxnId="{302FCE2A-7F2F-4235-A075-51F99C4394FB}">
      <dgm:prSet/>
      <dgm:spPr/>
      <dgm:t>
        <a:bodyPr/>
        <a:lstStyle/>
        <a:p>
          <a:endParaRPr lang="en-GB"/>
        </a:p>
      </dgm:t>
    </dgm:pt>
    <dgm:pt modelId="{A0D033ED-6A15-4ED4-92F7-07AF5F30AFE7}" type="pres">
      <dgm:prSet presAssocID="{88D4E96E-85AF-435F-870E-83AFBF223C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BDECA-43C5-463B-9D2D-44A8F52AA14E}" type="pres">
      <dgm:prSet presAssocID="{6195DFAC-5F27-4ECD-A1AF-D8B7FE144D4F}" presName="composite" presStyleCnt="0"/>
      <dgm:spPr/>
    </dgm:pt>
    <dgm:pt modelId="{6B0AAC74-1911-4867-9D59-505409C80808}" type="pres">
      <dgm:prSet presAssocID="{6195DFAC-5F27-4ECD-A1AF-D8B7FE144D4F}" presName="imgShp" presStyleLbl="fgImgPlace1" presStyleIdx="0" presStyleCnt="1" custLinFactNeighborX="4145" custLinFactNeighborY="-86756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mpty speech bubbles"/>
        </a:ext>
      </dgm:extLst>
    </dgm:pt>
    <dgm:pt modelId="{6BE383B6-2B9B-4299-BDB2-3352C114CED1}" type="pres">
      <dgm:prSet presAssocID="{6195DFAC-5F27-4ECD-A1AF-D8B7FE144D4F}" presName="txShp" presStyleLbl="node1" presStyleIdx="0" presStyleCnt="1" custScaleX="121287" custLinFactNeighborX="2086" custLinFactNeighborY="-86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FCE2A-7F2F-4235-A075-51F99C4394FB}" srcId="{88D4E96E-85AF-435F-870E-83AFBF223C75}" destId="{6195DFAC-5F27-4ECD-A1AF-D8B7FE144D4F}" srcOrd="0" destOrd="0" parTransId="{DDB2F555-8944-42D7-A9CE-A54123671231}" sibTransId="{544EB2B9-BBE3-4EB3-BFCD-CEC991173E0A}"/>
    <dgm:cxn modelId="{4643882B-EDEC-41CA-AD81-1216C13CF9AF}" type="presOf" srcId="{6195DFAC-5F27-4ECD-A1AF-D8B7FE144D4F}" destId="{6BE383B6-2B9B-4299-BDB2-3352C114CED1}" srcOrd="0" destOrd="0" presId="urn:microsoft.com/office/officeart/2005/8/layout/vList3"/>
    <dgm:cxn modelId="{57B1D821-480B-4FB8-B602-80FE572B8D77}" type="presOf" srcId="{88D4E96E-85AF-435F-870E-83AFBF223C75}" destId="{A0D033ED-6A15-4ED4-92F7-07AF5F30AFE7}" srcOrd="0" destOrd="0" presId="urn:microsoft.com/office/officeart/2005/8/layout/vList3"/>
    <dgm:cxn modelId="{825F5D0E-ADF0-420B-8747-930DF0AFC672}" type="presParOf" srcId="{A0D033ED-6A15-4ED4-92F7-07AF5F30AFE7}" destId="{20ABDECA-43C5-463B-9D2D-44A8F52AA14E}" srcOrd="0" destOrd="0" presId="urn:microsoft.com/office/officeart/2005/8/layout/vList3"/>
    <dgm:cxn modelId="{0486FA4E-3DC9-4700-8DD3-BE2DA4B9DCF7}" type="presParOf" srcId="{20ABDECA-43C5-463B-9D2D-44A8F52AA14E}" destId="{6B0AAC74-1911-4867-9D59-505409C80808}" srcOrd="0" destOrd="0" presId="urn:microsoft.com/office/officeart/2005/8/layout/vList3"/>
    <dgm:cxn modelId="{94AADAFA-60E7-41F5-A2D4-564994CAD0BE}" type="presParOf" srcId="{20ABDECA-43C5-463B-9D2D-44A8F52AA14E}" destId="{6BE383B6-2B9B-4299-BDB2-3352C114CE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6C69-7E56-4B87-81CB-950B0C44F88A}">
      <dsp:nvSpPr>
        <dsp:cNvPr id="0" name=""/>
        <dsp:cNvSpPr/>
      </dsp:nvSpPr>
      <dsp:spPr>
        <a:xfrm>
          <a:off x="3321179" y="0"/>
          <a:ext cx="2105004" cy="10713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</a:rPr>
            <a:t>Care providers</a:t>
          </a:r>
        </a:p>
      </dsp:txBody>
      <dsp:txXfrm>
        <a:off x="3373479" y="52300"/>
        <a:ext cx="2000404" cy="966766"/>
      </dsp:txXfrm>
    </dsp:sp>
    <dsp:sp modelId="{D625F260-CCA2-4411-81AC-E445F16B8D16}">
      <dsp:nvSpPr>
        <dsp:cNvPr id="0" name=""/>
        <dsp:cNvSpPr/>
      </dsp:nvSpPr>
      <dsp:spPr>
        <a:xfrm>
          <a:off x="2326903" y="608343"/>
          <a:ext cx="4283038" cy="4283038"/>
        </a:xfrm>
        <a:custGeom>
          <a:avLst/>
          <a:gdLst/>
          <a:ahLst/>
          <a:cxnLst/>
          <a:rect l="0" t="0" r="0" b="0"/>
          <a:pathLst>
            <a:path>
              <a:moveTo>
                <a:pt x="3107348" y="230164"/>
              </a:moveTo>
              <a:arcTo wR="2141519" hR="2141519" stAng="17808480" swAng="14315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E6434-72CE-4214-B6A3-DBD11DDF9F23}">
      <dsp:nvSpPr>
        <dsp:cNvPr id="0" name=""/>
        <dsp:cNvSpPr/>
      </dsp:nvSpPr>
      <dsp:spPr>
        <a:xfrm>
          <a:off x="5350986" y="1399534"/>
          <a:ext cx="2118816" cy="107136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</a:rPr>
            <a:t>Commissioning</a:t>
          </a:r>
        </a:p>
      </dsp:txBody>
      <dsp:txXfrm>
        <a:off x="5403286" y="1451834"/>
        <a:ext cx="2014216" cy="966766"/>
      </dsp:txXfrm>
    </dsp:sp>
    <dsp:sp modelId="{EDBEF194-7CAB-49E7-AA78-7A03D4EB1614}">
      <dsp:nvSpPr>
        <dsp:cNvPr id="0" name=""/>
        <dsp:cNvSpPr/>
      </dsp:nvSpPr>
      <dsp:spPr>
        <a:xfrm>
          <a:off x="2250429" y="455588"/>
          <a:ext cx="4283038" cy="4283038"/>
        </a:xfrm>
        <a:custGeom>
          <a:avLst/>
          <a:gdLst/>
          <a:ahLst/>
          <a:cxnLst/>
          <a:rect l="0" t="0" r="0" b="0"/>
          <a:pathLst>
            <a:path>
              <a:moveTo>
                <a:pt x="4280130" y="2029953"/>
              </a:moveTo>
              <a:arcTo wR="2141519" hR="2141519" stAng="21420825" swAng="2355438"/>
            </a:path>
          </a:pathLst>
        </a:custGeom>
        <a:noFill/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E4CA9-58F9-427B-AC24-900430BA2E96}">
      <dsp:nvSpPr>
        <dsp:cNvPr id="0" name=""/>
        <dsp:cNvSpPr/>
      </dsp:nvSpPr>
      <dsp:spPr>
        <a:xfrm>
          <a:off x="4579075" y="3875834"/>
          <a:ext cx="2027206" cy="10713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</a:rPr>
            <a:t>Social work</a:t>
          </a:r>
        </a:p>
      </dsp:txBody>
      <dsp:txXfrm>
        <a:off x="4631375" y="3928134"/>
        <a:ext cx="1922606" cy="966766"/>
      </dsp:txXfrm>
    </dsp:sp>
    <dsp:sp modelId="{CF270168-6C94-4172-9884-BA02ABE2CCFE}">
      <dsp:nvSpPr>
        <dsp:cNvPr id="0" name=""/>
        <dsp:cNvSpPr/>
      </dsp:nvSpPr>
      <dsp:spPr>
        <a:xfrm>
          <a:off x="2561970" y="527012"/>
          <a:ext cx="4283038" cy="4283038"/>
        </a:xfrm>
        <a:custGeom>
          <a:avLst/>
          <a:gdLst/>
          <a:ahLst/>
          <a:cxnLst/>
          <a:rect l="0" t="0" r="0" b="0"/>
          <a:pathLst>
            <a:path>
              <a:moveTo>
                <a:pt x="2011918" y="4279112"/>
              </a:moveTo>
              <a:arcTo wR="2141519" hR="2141519" stAng="5608173" swAng="81946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0385D-FEA7-4292-8025-D58D910D323D}">
      <dsp:nvSpPr>
        <dsp:cNvPr id="0" name=""/>
        <dsp:cNvSpPr/>
      </dsp:nvSpPr>
      <dsp:spPr>
        <a:xfrm>
          <a:off x="2161995" y="3793833"/>
          <a:ext cx="1905861" cy="10713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</a:rPr>
            <a:t>Safeguarding</a:t>
          </a:r>
        </a:p>
      </dsp:txBody>
      <dsp:txXfrm>
        <a:off x="2214295" y="3846133"/>
        <a:ext cx="1801261" cy="966766"/>
      </dsp:txXfrm>
    </dsp:sp>
    <dsp:sp modelId="{688A0F96-5978-427C-B5FF-0CDFEAF78994}">
      <dsp:nvSpPr>
        <dsp:cNvPr id="0" name=""/>
        <dsp:cNvSpPr/>
      </dsp:nvSpPr>
      <dsp:spPr>
        <a:xfrm>
          <a:off x="2211755" y="406622"/>
          <a:ext cx="4283038" cy="4283038"/>
        </a:xfrm>
        <a:custGeom>
          <a:avLst/>
          <a:gdLst/>
          <a:ahLst/>
          <a:cxnLst/>
          <a:rect l="0" t="0" r="0" b="0"/>
          <a:pathLst>
            <a:path>
              <a:moveTo>
                <a:pt x="391579" y="3375947"/>
              </a:moveTo>
              <a:arcTo wR="2141519" hR="2141519" stAng="8688024" swAng="22138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89676-4EA8-4F26-B365-7EC3A88A7D51}">
      <dsp:nvSpPr>
        <dsp:cNvPr id="0" name=""/>
        <dsp:cNvSpPr/>
      </dsp:nvSpPr>
      <dsp:spPr>
        <a:xfrm>
          <a:off x="1265175" y="1399537"/>
          <a:ext cx="2143606" cy="1071366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bg1"/>
              </a:solidFill>
            </a:rPr>
            <a:t>Governance</a:t>
          </a:r>
        </a:p>
      </dsp:txBody>
      <dsp:txXfrm>
        <a:off x="1317475" y="1451837"/>
        <a:ext cx="2039006" cy="966766"/>
      </dsp:txXfrm>
    </dsp:sp>
    <dsp:sp modelId="{0A0BD944-A1F9-4C22-B725-B7253A838818}">
      <dsp:nvSpPr>
        <dsp:cNvPr id="0" name=""/>
        <dsp:cNvSpPr/>
      </dsp:nvSpPr>
      <dsp:spPr>
        <a:xfrm>
          <a:off x="2217491" y="521343"/>
          <a:ext cx="4283038" cy="4283038"/>
        </a:xfrm>
        <a:custGeom>
          <a:avLst/>
          <a:gdLst/>
          <a:ahLst/>
          <a:cxnLst/>
          <a:rect l="0" t="0" r="0" b="0"/>
          <a:pathLst>
            <a:path>
              <a:moveTo>
                <a:pt x="417779" y="870760"/>
              </a:moveTo>
              <a:arcTo wR="2141519" hR="2141519" stAng="12983881" swAng="1462050"/>
            </a:path>
          </a:pathLst>
        </a:custGeom>
        <a:noFill/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6CDB8-9F7D-40D7-9D5C-147E0E74CBF2}">
      <dsp:nvSpPr>
        <dsp:cNvPr id="0" name=""/>
        <dsp:cNvSpPr/>
      </dsp:nvSpPr>
      <dsp:spPr>
        <a:xfrm>
          <a:off x="1680633" y="0"/>
          <a:ext cx="4766733" cy="135466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GB" sz="1800" kern="1200" dirty="0"/>
            <a:t>To identify the best quality improvement and assurance models across GM and wider to inform the creation of an exemplar model – to support people to live well at home</a:t>
          </a:r>
        </a:p>
      </dsp:txBody>
      <dsp:txXfrm>
        <a:off x="1720310" y="39677"/>
        <a:ext cx="4687379" cy="1275312"/>
      </dsp:txXfrm>
    </dsp:sp>
    <dsp:sp modelId="{85B67E43-BC6E-4DEE-9BE7-47C55CB8FA19}">
      <dsp:nvSpPr>
        <dsp:cNvPr id="0" name=""/>
        <dsp:cNvSpPr/>
      </dsp:nvSpPr>
      <dsp:spPr>
        <a:xfrm rot="5400000">
          <a:off x="380999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3881119" y="1439333"/>
        <a:ext cx="365760" cy="355600"/>
      </dsp:txXfrm>
    </dsp:sp>
    <dsp:sp modelId="{21738DD4-5B75-46F8-B6B3-968EE61327DE}">
      <dsp:nvSpPr>
        <dsp:cNvPr id="0" name=""/>
        <dsp:cNvSpPr/>
      </dsp:nvSpPr>
      <dsp:spPr>
        <a:xfrm>
          <a:off x="1680633" y="2032000"/>
          <a:ext cx="4766733" cy="135466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GB" sz="1800" kern="1200" dirty="0"/>
            <a:t>Where appropriate offer consistency of quality standards and approaches across GM (note this is not a one size fits all – its about standards not standardisation)</a:t>
          </a:r>
        </a:p>
      </dsp:txBody>
      <dsp:txXfrm>
        <a:off x="1720310" y="2071677"/>
        <a:ext cx="4687379" cy="1275312"/>
      </dsp:txXfrm>
    </dsp:sp>
    <dsp:sp modelId="{A5DEE40B-EF8C-4EEF-B965-124F59769797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3881119" y="3471333"/>
        <a:ext cx="365760" cy="355600"/>
      </dsp:txXfrm>
    </dsp:sp>
    <dsp:sp modelId="{92C0E050-EAA4-4490-8B8A-252A0EE428BA}">
      <dsp:nvSpPr>
        <dsp:cNvPr id="0" name=""/>
        <dsp:cNvSpPr/>
      </dsp:nvSpPr>
      <dsp:spPr>
        <a:xfrm>
          <a:off x="1680633" y="4064000"/>
          <a:ext cx="4766733" cy="135466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GB" sz="1800" kern="1200" dirty="0"/>
            <a:t>So we are in the best possible position in preparation for the new CQC assurance process starting in April 2023</a:t>
          </a:r>
        </a:p>
      </dsp:txBody>
      <dsp:txXfrm>
        <a:off x="1720310" y="4103677"/>
        <a:ext cx="4687379" cy="127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383B6-2B9B-4299-BDB2-3352C114CED1}">
      <dsp:nvSpPr>
        <dsp:cNvPr id="0" name=""/>
        <dsp:cNvSpPr/>
      </dsp:nvSpPr>
      <dsp:spPr>
        <a:xfrm rot="10800000">
          <a:off x="902309" y="91235"/>
          <a:ext cx="4578492" cy="1901653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7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GB" sz="2300" kern="1200" dirty="0">
              <a:effectLst/>
              <a:ea typeface="Times New Roman" panose="02020603050405020304" pitchFamily="18" charset="0"/>
            </a:rPr>
            <a:t>Through co-production, with commissioners, providers and those with lived/living experience</a:t>
          </a:r>
          <a:endParaRPr lang="en-GB" sz="2300" kern="1200" dirty="0"/>
        </a:p>
      </dsp:txBody>
      <dsp:txXfrm rot="10800000">
        <a:off x="1377722" y="91235"/>
        <a:ext cx="4103079" cy="1901653"/>
      </dsp:txXfrm>
    </dsp:sp>
    <dsp:sp modelId="{6B0AAC74-1911-4867-9D59-505409C80808}">
      <dsp:nvSpPr>
        <dsp:cNvPr id="0" name=""/>
        <dsp:cNvSpPr/>
      </dsp:nvSpPr>
      <dsp:spPr>
        <a:xfrm>
          <a:off x="353344" y="91235"/>
          <a:ext cx="1901653" cy="190165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A7A8-9855-40B9-ACE3-5B1CEFDD9859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39C27-58CC-4BE2-BD2A-19502D108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Cluster commissioning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E4A00-E704-4F85-B012-6ECED1BA59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7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Cluster commissioning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E4A00-E704-4F85-B012-6ECED1BA59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5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Cluster commissioning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E4A00-E704-4F85-B012-6ECED1BA59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2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2A52-C601-6F41-B2A8-EE00512CCD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to go in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by: John Smith</a:t>
            </a:r>
            <a:br>
              <a:rPr lang="en-US"/>
            </a:br>
            <a:r>
              <a:rPr lang="en-US"/>
              <a:t>Date to go here</a:t>
            </a:r>
          </a:p>
        </p:txBody>
      </p:sp>
    </p:spTree>
    <p:extLst>
      <p:ext uri="{BB962C8B-B14F-4D97-AF65-F5344CB8AC3E}">
        <p14:creationId xmlns:p14="http://schemas.microsoft.com/office/powerpoint/2010/main" val="307452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899E-2565-5D40-81E1-713D695A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EBC20-7028-D246-A62A-FDECB0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55"/>
            <a:ext cx="10515600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26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FE111-43DA-2F4A-862D-D99DF076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38B01-4651-CF44-A6F2-08D23CCF5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A2B65-AB39-674E-9EDA-785F2C9D9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561D5-769F-E746-9A65-E917A1BCA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73099F-9644-F54B-925D-0ABD8FB9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55"/>
            <a:ext cx="10515600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96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2A52-C601-6F41-B2A8-EE00512CCD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2913017"/>
            <a:ext cx="6718663" cy="13676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0245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714103" y="2913017"/>
            <a:ext cx="6718663" cy="13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714103" y="4516437"/>
            <a:ext cx="6718663" cy="4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88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5F73"/>
              </a:buClr>
              <a:buSzPts val="2400"/>
              <a:buChar char="•"/>
              <a:defRPr sz="2400">
                <a:solidFill>
                  <a:srgbClr val="3E5F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5F73"/>
              </a:buClr>
              <a:buSzPts val="2000"/>
              <a:buChar char="•"/>
              <a:defRPr sz="2000">
                <a:solidFill>
                  <a:srgbClr val="3E5F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5F73"/>
              </a:buClr>
              <a:buSzPts val="1600"/>
              <a:buChar char="•"/>
              <a:defRPr sz="1600">
                <a:solidFill>
                  <a:srgbClr val="3E5F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5F73"/>
              </a:buClr>
              <a:buSzPts val="1800"/>
              <a:buChar char="•"/>
              <a:defRPr>
                <a:solidFill>
                  <a:srgbClr val="3E5F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5F73"/>
              </a:buClr>
              <a:buSzPts val="1800"/>
              <a:buChar char="•"/>
              <a:defRPr>
                <a:solidFill>
                  <a:srgbClr val="3E5F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838200" y="111034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F73"/>
              </a:buClr>
              <a:buSzPts val="2800"/>
              <a:buFont typeface="Arial"/>
              <a:buNone/>
              <a:defRPr sz="2800">
                <a:solidFill>
                  <a:srgbClr val="3E5F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3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94685-80D9-104C-92DF-B63BEEE6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042C-D9C3-5547-8E47-40E67A60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4297-1E82-8F4F-8FDE-BFF14D371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3328-5BDC-4B45-922D-F419FB3173BD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F036-2DCC-1844-8B2A-8E6E3231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ABC7-103C-874D-83B4-50E54E9C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E47A-58EC-FE48-854E-8DD443F37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4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441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ward9@nhs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714103" y="2913017"/>
            <a:ext cx="6718663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GM Quality Improvement and Assurance Framework proposal</a:t>
            </a:r>
            <a:endParaRPr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714103" y="5368834"/>
            <a:ext cx="6718663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/>
              <a:t>December 2022</a:t>
            </a:r>
            <a:endParaRPr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F4330E-3823-4CD9-8566-9C9D649F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167" y="5239293"/>
            <a:ext cx="1644446" cy="990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6DE21-F7BF-4C80-98EF-F3AAC9ED2A58}"/>
              </a:ext>
            </a:extLst>
          </p:cNvPr>
          <p:cNvSpPr txBox="1"/>
          <p:nvPr/>
        </p:nvSpPr>
        <p:spPr>
          <a:xfrm>
            <a:off x="9837419" y="2413338"/>
            <a:ext cx="21259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Greater Manchester Adult Social Care Transformation Programme – Living Well at Home</a:t>
            </a:r>
            <a:endParaRPr lang="en-GB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36C8C-FCB3-4885-A903-617AE2CF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7464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CBE9D9-2295-4542-8F2D-303DB07F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186" y="4682702"/>
            <a:ext cx="1644446" cy="990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5B063-04C9-42DB-A2F7-278FC63910DA}"/>
              </a:ext>
            </a:extLst>
          </p:cNvPr>
          <p:cNvSpPr txBox="1"/>
          <p:nvPr/>
        </p:nvSpPr>
        <p:spPr>
          <a:xfrm>
            <a:off x="9845451" y="1225268"/>
            <a:ext cx="1936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Well at Home programme </a:t>
            </a:r>
          </a:p>
        </p:txBody>
      </p:sp>
    </p:spTree>
    <p:extLst>
      <p:ext uri="{BB962C8B-B14F-4D97-AF65-F5344CB8AC3E}">
        <p14:creationId xmlns:p14="http://schemas.microsoft.com/office/powerpoint/2010/main" val="334779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A8DCFB-FB2B-4F95-A72D-4291D845B459}"/>
              </a:ext>
            </a:extLst>
          </p:cNvPr>
          <p:cNvSpPr/>
          <p:nvPr/>
        </p:nvSpPr>
        <p:spPr>
          <a:xfrm>
            <a:off x="471469" y="1298552"/>
            <a:ext cx="11445411" cy="54463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457200"/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986D8-7153-4E71-BEC6-6FFA059B1B5E}"/>
              </a:ext>
            </a:extLst>
          </p:cNvPr>
          <p:cNvSpPr txBox="1">
            <a:spLocks/>
          </p:cNvSpPr>
          <p:nvPr/>
        </p:nvSpPr>
        <p:spPr>
          <a:xfrm>
            <a:off x="471469" y="543339"/>
            <a:ext cx="9167832" cy="683481"/>
          </a:xfrm>
          <a:prstGeom prst="rect">
            <a:avLst/>
          </a:prstGeom>
          <a:solidFill>
            <a:srgbClr val="C8E9EB">
              <a:lumMod val="9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00" baseline="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rgbClr val="002060"/>
                </a:solidFill>
                <a:effectLst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WHAT IS THE PROPOSAL?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AC37A0-B3A7-4140-AE4C-7454C477F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483499"/>
              </p:ext>
            </p:extLst>
          </p:nvPr>
        </p:nvGraphicFramePr>
        <p:xfrm>
          <a:off x="-485234" y="1487330"/>
          <a:ext cx="8655457" cy="502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97405C-D254-43F7-8729-F55AA61FB0FA}"/>
              </a:ext>
            </a:extLst>
          </p:cNvPr>
          <p:cNvSpPr txBox="1"/>
          <p:nvPr/>
        </p:nvSpPr>
        <p:spPr>
          <a:xfrm>
            <a:off x="6618493" y="1407117"/>
            <a:ext cx="5016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define and develop ‘what great looks lik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in terms of care and support, to support better outcomes for people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local plans, models and systems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single repository of performance management information and insights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set of processes and reporting methods 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A8DCFB-FB2B-4F95-A72D-4291D845B459}"/>
              </a:ext>
            </a:extLst>
          </p:cNvPr>
          <p:cNvSpPr/>
          <p:nvPr/>
        </p:nvSpPr>
        <p:spPr>
          <a:xfrm>
            <a:off x="154378" y="1298552"/>
            <a:ext cx="4952011" cy="5559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57200"/>
            <a:r>
              <a:rPr lang="en-GB" sz="16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9134C-206E-4389-B30A-9D30F3C56ABF}"/>
              </a:ext>
            </a:extLst>
          </p:cNvPr>
          <p:cNvSpPr/>
          <p:nvPr/>
        </p:nvSpPr>
        <p:spPr>
          <a:xfrm>
            <a:off x="560578" y="1038042"/>
            <a:ext cx="1135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986D8-7153-4E71-BEC6-6FFA059B1B5E}"/>
              </a:ext>
            </a:extLst>
          </p:cNvPr>
          <p:cNvSpPr txBox="1">
            <a:spLocks/>
          </p:cNvSpPr>
          <p:nvPr/>
        </p:nvSpPr>
        <p:spPr>
          <a:xfrm>
            <a:off x="154379" y="569843"/>
            <a:ext cx="4952010" cy="650583"/>
          </a:xfrm>
          <a:prstGeom prst="rect">
            <a:avLst/>
          </a:prstGeom>
          <a:solidFill>
            <a:srgbClr val="C8E9EB">
              <a:lumMod val="9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00" baseline="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rgbClr val="002060"/>
                </a:solidFill>
                <a:effectLst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WHY ARE WE DOING THIS?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033AF-E1FE-4410-9543-BDC3ABEECEA3}"/>
              </a:ext>
            </a:extLst>
          </p:cNvPr>
          <p:cNvSpPr/>
          <p:nvPr/>
        </p:nvSpPr>
        <p:spPr>
          <a:xfrm>
            <a:off x="5195868" y="1298552"/>
            <a:ext cx="5631157" cy="5559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endParaRPr lang="en-GB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FA3B23-9411-4F29-ABE0-03B1603D9290}"/>
              </a:ext>
            </a:extLst>
          </p:cNvPr>
          <p:cNvSpPr txBox="1">
            <a:spLocks/>
          </p:cNvSpPr>
          <p:nvPr/>
        </p:nvSpPr>
        <p:spPr>
          <a:xfrm>
            <a:off x="5195869" y="569843"/>
            <a:ext cx="4516167" cy="656977"/>
          </a:xfrm>
          <a:prstGeom prst="rect">
            <a:avLst/>
          </a:prstGeom>
          <a:solidFill>
            <a:srgbClr val="C8E9EB">
              <a:lumMod val="9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00" baseline="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rgbClr val="002060"/>
                </a:solidFill>
                <a:effectLst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HOW WILL WE DO THIS?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0D14BE-DADF-4072-9126-07DFC7DD0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885808"/>
              </p:ext>
            </p:extLst>
          </p:nvPr>
        </p:nvGraphicFramePr>
        <p:xfrm>
          <a:off x="-1441307" y="13689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14D62E3-7093-4727-BA7C-E0382801F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86900"/>
              </p:ext>
            </p:extLst>
          </p:nvPr>
        </p:nvGraphicFramePr>
        <p:xfrm>
          <a:off x="4987637" y="1361207"/>
          <a:ext cx="5676578" cy="538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065393-9D26-4D39-8F03-2CB3959C6759}"/>
              </a:ext>
            </a:extLst>
          </p:cNvPr>
          <p:cNvSpPr txBox="1">
            <a:spLocks/>
          </p:cNvSpPr>
          <p:nvPr/>
        </p:nvSpPr>
        <p:spPr>
          <a:xfrm>
            <a:off x="5187745" y="3749786"/>
            <a:ext cx="5476470" cy="656977"/>
          </a:xfrm>
          <a:prstGeom prst="rect">
            <a:avLst/>
          </a:prstGeom>
          <a:solidFill>
            <a:srgbClr val="C8E9EB">
              <a:lumMod val="9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00" baseline="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rgbClr val="002060"/>
                </a:solidFill>
                <a:effectLst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8CD437-8862-43F9-9589-4C3F3B90647D}"/>
              </a:ext>
            </a:extLst>
          </p:cNvPr>
          <p:cNvSpPr txBox="1"/>
          <p:nvPr/>
        </p:nvSpPr>
        <p:spPr>
          <a:xfrm>
            <a:off x="5195869" y="4406763"/>
            <a:ext cx="5468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GM’s Living Well at Home programme includes a Quality Strategy, which strives for high quality, outcome-focussed and person centred care and support, which is based on people’s strengths. The framework will define what we consider ‘great’ to look like, provide a tool to identify areas of best practice from which we can drive continuous improvement across GM. </a:t>
            </a:r>
            <a:endParaRPr lang="en-GB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9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A8DCFB-FB2B-4F95-A72D-4291D845B459}"/>
              </a:ext>
            </a:extLst>
          </p:cNvPr>
          <p:cNvSpPr/>
          <p:nvPr/>
        </p:nvSpPr>
        <p:spPr>
          <a:xfrm>
            <a:off x="67714" y="1742238"/>
            <a:ext cx="5445190" cy="5115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We would love to hear what people who are receiving or have received care and support think great quality looks and feels like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Have you experienced great quality?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What made/makes the biggest difference from your point of view?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Are you currently asked about your quality of experience from providers or commissioners?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Times New Roman" panose="02020603050405020304" pitchFamily="18" charset="0"/>
              </a:rPr>
              <a:t>If you </a:t>
            </a:r>
            <a:r>
              <a:rPr lang="en-GB" dirty="0">
                <a:ea typeface="Times New Roman" panose="02020603050405020304" pitchFamily="18" charset="0"/>
              </a:rPr>
              <a:t>would like to take part in a 1 hour discovery sessions to share your experience and inform what the GM framework will look like? If so please email </a:t>
            </a:r>
            <a:r>
              <a:rPr lang="en-GB" dirty="0">
                <a:ea typeface="Times New Roman" panose="02020603050405020304" pitchFamily="18" charset="0"/>
                <a:hlinkClick r:id="rId3"/>
              </a:rPr>
              <a:t>debra.ward9@nhs.net</a:t>
            </a:r>
            <a:r>
              <a:rPr lang="en-GB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9134C-206E-4389-B30A-9D30F3C56ABF}"/>
              </a:ext>
            </a:extLst>
          </p:cNvPr>
          <p:cNvSpPr/>
          <p:nvPr/>
        </p:nvSpPr>
        <p:spPr>
          <a:xfrm>
            <a:off x="560578" y="1038042"/>
            <a:ext cx="1135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986D8-7153-4E71-BEC6-6FFA059B1B5E}"/>
              </a:ext>
            </a:extLst>
          </p:cNvPr>
          <p:cNvSpPr txBox="1">
            <a:spLocks/>
          </p:cNvSpPr>
          <p:nvPr/>
        </p:nvSpPr>
        <p:spPr>
          <a:xfrm>
            <a:off x="67714" y="522624"/>
            <a:ext cx="5445190" cy="704196"/>
          </a:xfrm>
          <a:prstGeom prst="rect">
            <a:avLst/>
          </a:prstGeom>
          <a:solidFill>
            <a:srgbClr val="C8E9EB">
              <a:lumMod val="90000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00" baseline="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00">
                <a:solidFill>
                  <a:srgbClr val="262626"/>
                </a:solidFill>
                <a:latin typeface="Alte Haas Grotes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rgbClr val="002060"/>
                </a:solidFill>
                <a:latin typeface="Arial" panose="020B0604020202020204"/>
              </a:rPr>
              <a:t>DISCOVERY SESSIONS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83325-7F80-4463-8F3F-35A235C77204}"/>
              </a:ext>
            </a:extLst>
          </p:cNvPr>
          <p:cNvSpPr txBox="1"/>
          <p:nvPr/>
        </p:nvSpPr>
        <p:spPr>
          <a:xfrm>
            <a:off x="9845451" y="1225268"/>
            <a:ext cx="1936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Well at Home programme 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28AF04F-45A2-4467-A88C-DE4CE821A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531" y="542741"/>
            <a:ext cx="1644446" cy="990601"/>
          </a:xfrm>
          <a:prstGeom prst="rect">
            <a:avLst/>
          </a:prstGeom>
        </p:spPr>
      </p:pic>
      <p:pic>
        <p:nvPicPr>
          <p:cNvPr id="12" name="Picture 11" descr="Two blank speech balloons">
            <a:extLst>
              <a:ext uri="{FF2B5EF4-FFF2-40B4-BE49-F238E27FC236}">
                <a16:creationId xmlns:a16="http://schemas.microsoft.com/office/drawing/2014/main" id="{83C2CE00-95F1-4FFC-A4D2-7DC0EFE90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187" y="2521014"/>
            <a:ext cx="5693134" cy="35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 Transformation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DD5"/>
      </a:accent1>
      <a:accent2>
        <a:srgbClr val="0070C0"/>
      </a:accent2>
      <a:accent3>
        <a:srgbClr val="A5A5A5"/>
      </a:accent3>
      <a:accent4>
        <a:srgbClr val="7F9DAF"/>
      </a:accent4>
      <a:accent5>
        <a:srgbClr val="4BACC6"/>
      </a:accent5>
      <a:accent6>
        <a:srgbClr val="C8E9E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Date xmlns="a9763d5c-56f3-4f1b-9644-fd4c9ca1b8b8" xsi:nil="true"/>
    <_ip_UnifiedCompliancePolicyUIAction xmlns="http://schemas.microsoft.com/sharepoint/v3" xsi:nil="true"/>
    <lcf76f155ced4ddcb4097134ff3c332f xmlns="a9763d5c-56f3-4f1b-9644-fd4c9ca1b8b8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06303E84D6A4F96679625809DF6DE" ma:contentTypeVersion="41" ma:contentTypeDescription="Create a new document." ma:contentTypeScope="" ma:versionID="c443ccba27f3bf128585c4bdd00efacc">
  <xsd:schema xmlns:xsd="http://www.w3.org/2001/XMLSchema" xmlns:xs="http://www.w3.org/2001/XMLSchema" xmlns:p="http://schemas.microsoft.com/office/2006/metadata/properties" xmlns:ns1="http://schemas.microsoft.com/sharepoint/v3" xmlns:ns2="a9763d5c-56f3-4f1b-9644-fd4c9ca1b8b8" xmlns:ns3="cccaf3ac-2de9-44d4-aa31-54302fceb5f7" targetNamespace="http://schemas.microsoft.com/office/2006/metadata/properties" ma:root="true" ma:fieldsID="0ea9816c920697e6cf62760b8d5f52d9" ns1:_="" ns2:_="" ns3:_="">
    <xsd:import namespace="http://schemas.microsoft.com/sharepoint/v3"/>
    <xsd:import namespace="a9763d5c-56f3-4f1b-9644-fd4c9ca1b8b8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Review_x0020_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63d5c-56f3-4f1b-9644-fd4c9ca1b8b8" elementFormDefault="qualified">
    <xsd:import namespace="http://schemas.microsoft.com/office/2006/documentManagement/types"/>
    <xsd:import namespace="http://schemas.microsoft.com/office/infopath/2007/PartnerControls"/>
    <xsd:element name="Review_x0020_Date" ma:index="10" nillable="true" ma:displayName="Review date" ma:indexed="true" ma:internalName="Review_x0020_Dat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9e7aeeb-8726-425c-a44d-bacd1678f60f}" ma:internalName="TaxCatchAll" ma:showField="CatchAllData" ma:web="0a56483d-a880-4a60-be9b-4a1713a4b0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CB80E-DB19-43F2-9EAF-4876064E223A}">
  <ds:schemaRefs>
    <ds:schemaRef ds:uri="http://purl.org/dc/elements/1.1/"/>
    <ds:schemaRef ds:uri="http://schemas.microsoft.com/office/2006/documentManagement/types"/>
    <ds:schemaRef ds:uri="http://schemas.microsoft.com/sharepoint/v3"/>
    <ds:schemaRef ds:uri="a9763d5c-56f3-4f1b-9644-fd4c9ca1b8b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ccaf3ac-2de9-44d4-aa31-54302fceb5f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26F2CA-7384-4886-B14E-AB94CD0A6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32BA3-AE9B-4984-B463-CB8F61B07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763d5c-56f3-4f1b-9644-fd4c9ca1b8b8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356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Arial</vt:lpstr>
      <vt:lpstr>Calibri</vt:lpstr>
      <vt:lpstr>Symbol</vt:lpstr>
      <vt:lpstr>Times New Roman</vt:lpstr>
      <vt:lpstr>Office Theme</vt:lpstr>
      <vt:lpstr>1_Office Theme</vt:lpstr>
      <vt:lpstr>GM Quality Improvement and Assurance Framework proposal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health and care in Greater Manchester</dc:title>
  <dc:creator>Microsoft Office User</dc:creator>
  <cp:lastModifiedBy>Cheryl McAlister</cp:lastModifiedBy>
  <cp:revision>19</cp:revision>
  <dcterms:created xsi:type="dcterms:W3CDTF">2022-06-21T14:09:16Z</dcterms:created>
  <dcterms:modified xsi:type="dcterms:W3CDTF">2022-12-14T10:02:44Z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0x01010012A06303E84D6A4F96679625809DF6DE</vt:lpwstr>
  </property>
  <property fmtid="{D5CDD505-2E9C-101B-9397-08002B2CF9AE}" pid="3" name="MediaServiceImageTags">
    <vt:lpwstr/>
  </property>
</Properties>
</file>