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1" name="Shape 11"/>
          <p:cNvSpPr/>
          <p:nvPr>
            <p:ph type="title"/>
          </p:nvPr>
        </p:nvSpPr>
        <p:spPr>
          <a:xfrm>
            <a:off x="1524000" y="1122362"/>
            <a:ext cx="9144000" cy="2387601"/>
          </a:xfrm>
          <a:prstGeom prst="rect">
            <a:avLst/>
          </a:prstGeom>
        </p:spPr>
        <p:txBody>
          <a:bodyPr anchor="b"/>
          <a:lstStyle>
            <a:lvl1pPr algn="ctr">
              <a:defRPr sz="6000"/>
            </a:lvl1pPr>
          </a:lstStyle>
          <a:p>
            <a:pPr/>
            <a:r>
              <a:t>Click to edit Master title style</a:t>
            </a:r>
          </a:p>
        </p:txBody>
      </p:sp>
      <p:sp>
        <p:nvSpPr>
          <p:cNvPr id="12" name="Shape 12"/>
          <p:cNvSpPr/>
          <p:nvPr>
            <p:ph type="body" sz="quarter" idx="1"/>
          </p:nvPr>
        </p:nvSpPr>
        <p:spPr>
          <a:xfrm>
            <a:off x="1524000" y="3602037"/>
            <a:ext cx="9144000" cy="1655763"/>
          </a:xfrm>
          <a:prstGeom prst="rect">
            <a:avLst/>
          </a:prstGeom>
        </p:spPr>
        <p:txBody>
          <a:bodyPr/>
          <a:lstStyle>
            <a:lvl1pPr marL="0" indent="0" algn="ctr">
              <a:buSzTx/>
              <a:buFontTx/>
              <a:buNone/>
              <a:defRPr sz="2400"/>
            </a:lvl1pPr>
          </a:lstStyle>
          <a:p>
            <a:pPr/>
            <a:r>
              <a:t>Click to edit Master subtitle style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a:r>
              <a:t>Click to edit Master title style</a:t>
            </a:r>
          </a:p>
        </p:txBody>
      </p:sp>
      <p:sp>
        <p:nvSpPr>
          <p:cNvPr id="93" name="Shape 93"/>
          <p:cNvSpPr/>
          <p:nvPr>
            <p:ph type="body" idx="1"/>
          </p:nvPr>
        </p:nvSpPr>
        <p:spPr>
          <a:prstGeom prst="rect">
            <a:avLst/>
          </a:prstGeom>
        </p:spPr>
        <p:txBody>
          <a:bodyPr/>
          <a:lstStyle/>
          <a:p>
            <a:pPr/>
            <a:r>
              <a:t>Click to edit Master text styles</a:t>
            </a:r>
          </a:p>
          <a:p>
            <a:pPr lvl="1"/>
            <a:r>
              <a:t>Second level</a:t>
            </a:r>
          </a:p>
          <a:p>
            <a:pPr lvl="2"/>
            <a:r>
              <a:t>Third level</a:t>
            </a:r>
          </a:p>
          <a:p>
            <a:pPr lvl="3"/>
            <a:r>
              <a:t>Fourth level</a:t>
            </a:r>
          </a:p>
          <a:p>
            <a:pPr lvl="4"/>
            <a:r>
              <a:t>Fifth level</a:t>
            </a:r>
          </a:p>
        </p:txBody>
      </p:sp>
      <p:sp>
        <p:nvSpPr>
          <p:cNvPr id="94" name="Shape 9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01" name="Shape 101"/>
          <p:cNvSpPr/>
          <p:nvPr>
            <p:ph type="title"/>
          </p:nvPr>
        </p:nvSpPr>
        <p:spPr>
          <a:xfrm>
            <a:off x="8724900" y="365125"/>
            <a:ext cx="2628900" cy="5811838"/>
          </a:xfrm>
          <a:prstGeom prst="rect">
            <a:avLst/>
          </a:prstGeom>
        </p:spPr>
        <p:txBody>
          <a:bodyPr/>
          <a:lstStyle/>
          <a:p>
            <a:pPr/>
            <a:r>
              <a:t>Click to edit Master title style</a:t>
            </a:r>
          </a:p>
        </p:txBody>
      </p:sp>
      <p:sp>
        <p:nvSpPr>
          <p:cNvPr id="102" name="Shape 102"/>
          <p:cNvSpPr/>
          <p:nvPr>
            <p:ph type="body" idx="1"/>
          </p:nvPr>
        </p:nvSpPr>
        <p:spPr>
          <a:xfrm>
            <a:off x="838200" y="365125"/>
            <a:ext cx="7734300" cy="5811838"/>
          </a:xfrm>
          <a:prstGeom prst="rect">
            <a:avLst/>
          </a:prstGeom>
        </p:spPr>
        <p:txBody>
          <a:bodyPr/>
          <a:lstStyle/>
          <a:p>
            <a:pPr/>
            <a:r>
              <a:t>Click to edit Master text styles</a:t>
            </a:r>
          </a:p>
          <a:p>
            <a:pPr lvl="1"/>
            <a:r>
              <a:t>Second level</a:t>
            </a:r>
          </a:p>
          <a:p>
            <a:pPr lvl="2"/>
            <a:r>
              <a:t>Third level</a:t>
            </a:r>
          </a:p>
          <a:p>
            <a:pPr lvl="3"/>
            <a:r>
              <a:t>Fourth level</a:t>
            </a:r>
          </a:p>
          <a:p>
            <a:pPr lvl="4"/>
            <a:r>
              <a:t>Fifth level</a:t>
            </a: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Click to edit Master title style</a:t>
            </a:r>
          </a:p>
        </p:txBody>
      </p:sp>
      <p:sp>
        <p:nvSpPr>
          <p:cNvPr id="21" name="Shape 21"/>
          <p:cNvSpPr/>
          <p:nvPr>
            <p:ph type="body" idx="1"/>
          </p:nvPr>
        </p:nvSpPr>
        <p:spPr>
          <a:prstGeom prst="rect">
            <a:avLst/>
          </a:prstGeom>
        </p:spPr>
        <p:txBody>
          <a:bodyPr/>
          <a:lstStyle/>
          <a:p>
            <a:pPr/>
            <a:r>
              <a:t>Click to edit Master text styles</a:t>
            </a:r>
          </a:p>
          <a:p>
            <a:pPr lvl="1"/>
            <a:r>
              <a:t>Second level</a:t>
            </a:r>
          </a:p>
          <a:p>
            <a:pPr lvl="2"/>
            <a:r>
              <a:t>Third level</a:t>
            </a:r>
          </a:p>
          <a:p>
            <a:pPr lvl="3"/>
            <a:r>
              <a:t>Fourth level</a:t>
            </a:r>
          </a:p>
          <a:p>
            <a:pPr lvl="4"/>
            <a:r>
              <a:t>Fifth level</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29" name="Shape 29"/>
          <p:cNvSpPr/>
          <p:nvPr>
            <p:ph type="title"/>
          </p:nvPr>
        </p:nvSpPr>
        <p:spPr>
          <a:xfrm>
            <a:off x="831850" y="1709738"/>
            <a:ext cx="10515600" cy="2852737"/>
          </a:xfrm>
          <a:prstGeom prst="rect">
            <a:avLst/>
          </a:prstGeom>
        </p:spPr>
        <p:txBody>
          <a:bodyPr anchor="b"/>
          <a:lstStyle>
            <a:lvl1pPr>
              <a:defRPr sz="6000"/>
            </a:lvl1pPr>
          </a:lstStyle>
          <a:p>
            <a:pPr/>
            <a:r>
              <a:t>Click to edit Master title style</a:t>
            </a:r>
          </a:p>
        </p:txBody>
      </p:sp>
      <p:sp>
        <p:nvSpPr>
          <p:cNvPr id="30" name="Shape 30"/>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stStyle>
          <a:p>
            <a:pPr/>
            <a:r>
              <a:t>Click to edit Master text styles</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a:r>
              <a:t>Click to edit Master title style</a:t>
            </a:r>
          </a:p>
        </p:txBody>
      </p:sp>
      <p:sp>
        <p:nvSpPr>
          <p:cNvPr id="39" name="Shape 39"/>
          <p:cNvSpPr/>
          <p:nvPr>
            <p:ph type="body" sz="half" idx="1"/>
          </p:nvPr>
        </p:nvSpPr>
        <p:spPr>
          <a:xfrm>
            <a:off x="838200" y="1825625"/>
            <a:ext cx="5181600" cy="4351338"/>
          </a:xfrm>
          <a:prstGeom prst="rect">
            <a:avLst/>
          </a:prstGeom>
        </p:spPr>
        <p:txBody>
          <a:bodyPr/>
          <a:lstStyle/>
          <a:p>
            <a:pPr/>
            <a:r>
              <a:t>Click to edit Master text styles</a:t>
            </a:r>
          </a:p>
          <a:p>
            <a:pPr lvl="1"/>
            <a:r>
              <a:t>Second level</a:t>
            </a:r>
          </a:p>
          <a:p>
            <a:pPr lvl="2"/>
            <a:r>
              <a:t>Third level</a:t>
            </a:r>
          </a:p>
          <a:p>
            <a:pPr lvl="3"/>
            <a:r>
              <a:t>Fourth level</a:t>
            </a:r>
          </a:p>
          <a:p>
            <a:pPr lvl="4"/>
            <a:r>
              <a:t>Fifth level</a:t>
            </a:r>
          </a:p>
        </p:txBody>
      </p:sp>
      <p:sp>
        <p:nvSpPr>
          <p:cNvPr id="40" name="Shape 4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47" name="Shape 47"/>
          <p:cNvSpPr/>
          <p:nvPr>
            <p:ph type="title"/>
          </p:nvPr>
        </p:nvSpPr>
        <p:spPr>
          <a:xfrm>
            <a:off x="839787" y="365125"/>
            <a:ext cx="10515601" cy="1325563"/>
          </a:xfrm>
          <a:prstGeom prst="rect">
            <a:avLst/>
          </a:prstGeom>
        </p:spPr>
        <p:txBody>
          <a:bodyPr/>
          <a:lstStyle/>
          <a:p>
            <a:pPr/>
            <a:r>
              <a:t>Click to edit Master title style</a:t>
            </a:r>
          </a:p>
        </p:txBody>
      </p:sp>
      <p:sp>
        <p:nvSpPr>
          <p:cNvPr id="48" name="Shape 48"/>
          <p:cNvSpPr/>
          <p:nvPr>
            <p:ph type="body" sz="quarter" idx="1"/>
          </p:nvPr>
        </p:nvSpPr>
        <p:spPr>
          <a:xfrm>
            <a:off x="839787" y="1681163"/>
            <a:ext cx="5157789" cy="823913"/>
          </a:xfrm>
          <a:prstGeom prst="rect">
            <a:avLst/>
          </a:prstGeom>
        </p:spPr>
        <p:txBody>
          <a:bodyPr anchor="b"/>
          <a:lstStyle>
            <a:lvl1pPr marL="0" indent="0">
              <a:buSzTx/>
              <a:buFontTx/>
              <a:buNone/>
              <a:defRPr b="1" sz="2400"/>
            </a:lvl1pPr>
          </a:lstStyle>
          <a:p>
            <a:pPr/>
            <a:r>
              <a:t>Click to edit Master text styles</a:t>
            </a:r>
          </a:p>
        </p:txBody>
      </p:sp>
      <p:sp>
        <p:nvSpPr>
          <p:cNvPr id="49" name="Shape 49"/>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a:r>
              <a:t>Click to edit Master title style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5" name="Shape 6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2" name="Shape 72"/>
          <p:cNvSpPr/>
          <p:nvPr>
            <p:ph type="title"/>
          </p:nvPr>
        </p:nvSpPr>
        <p:spPr>
          <a:xfrm>
            <a:off x="839787" y="457200"/>
            <a:ext cx="3932239" cy="1600200"/>
          </a:xfrm>
          <a:prstGeom prst="rect">
            <a:avLst/>
          </a:prstGeom>
        </p:spPr>
        <p:txBody>
          <a:bodyPr anchor="b"/>
          <a:lstStyle>
            <a:lvl1pPr>
              <a:defRPr sz="3200"/>
            </a:lvl1pPr>
          </a:lstStyle>
          <a:p>
            <a:pPr/>
            <a:r>
              <a:t>Click to edit Master title style</a:t>
            </a:r>
          </a:p>
        </p:txBody>
      </p:sp>
      <p:sp>
        <p:nvSpPr>
          <p:cNvPr id="73" name="Shape 73"/>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Click to edit Master text styles</a:t>
            </a:r>
          </a:p>
          <a:p>
            <a:pPr lvl="1"/>
            <a:r>
              <a:t>Second level</a:t>
            </a:r>
          </a:p>
          <a:p>
            <a:pPr lvl="2"/>
            <a:r>
              <a:t>Third level</a:t>
            </a:r>
          </a:p>
          <a:p>
            <a:pPr lvl="3"/>
            <a:r>
              <a:t>Fourth level</a:t>
            </a:r>
          </a:p>
          <a:p>
            <a:pPr lvl="4"/>
            <a:r>
              <a:t>Fifth level</a:t>
            </a:r>
          </a:p>
        </p:txBody>
      </p:sp>
      <p:sp>
        <p:nvSpPr>
          <p:cNvPr id="74" name="Shape 74"/>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Shape 7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2" name="Shape 82"/>
          <p:cNvSpPr/>
          <p:nvPr>
            <p:ph type="title"/>
          </p:nvPr>
        </p:nvSpPr>
        <p:spPr>
          <a:xfrm>
            <a:off x="839787" y="457200"/>
            <a:ext cx="3932239" cy="1600200"/>
          </a:xfrm>
          <a:prstGeom prst="rect">
            <a:avLst/>
          </a:prstGeom>
        </p:spPr>
        <p:txBody>
          <a:bodyPr anchor="b"/>
          <a:lstStyle>
            <a:lvl1pPr>
              <a:defRPr sz="3200"/>
            </a:lvl1pPr>
          </a:lstStyle>
          <a:p>
            <a:pPr/>
            <a:r>
              <a:t>Click to edit Master title style</a:t>
            </a:r>
          </a:p>
        </p:txBody>
      </p:sp>
      <p:sp>
        <p:nvSpPr>
          <p:cNvPr id="83" name="Shape 83"/>
          <p:cNvSpPr/>
          <p:nvPr>
            <p:ph type="pic" sz="half" idx="13"/>
          </p:nvPr>
        </p:nvSpPr>
        <p:spPr>
          <a:xfrm>
            <a:off x="5183187" y="987425"/>
            <a:ext cx="6172201" cy="4873625"/>
          </a:xfrm>
          <a:prstGeom prst="rect">
            <a:avLst/>
          </a:prstGeom>
        </p:spPr>
        <p:txBody>
          <a:bodyPr lIns="91439" rIns="91439">
            <a:noAutofit/>
          </a:bodyPr>
          <a:lstStyle/>
          <a:p>
            <a:pPr/>
          </a:p>
        </p:txBody>
      </p:sp>
      <p:sp>
        <p:nvSpPr>
          <p:cNvPr id="84" name="Shape 84"/>
          <p:cNvSpPr/>
          <p:nvPr>
            <p:ph type="body" sz="quarter" idx="1"/>
          </p:nvPr>
        </p:nvSpPr>
        <p:spPr>
          <a:xfrm>
            <a:off x="839787" y="2057400"/>
            <a:ext cx="3932239" cy="3811588"/>
          </a:xfrm>
          <a:prstGeom prst="rect">
            <a:avLst/>
          </a:prstGeom>
        </p:spPr>
        <p:txBody>
          <a:bodyPr/>
          <a:lstStyle>
            <a:lvl1pPr marL="0" indent="0">
              <a:buSzTx/>
              <a:buFontTx/>
              <a:buNone/>
              <a:defRPr sz="1600"/>
            </a:lvl1pPr>
          </a:lstStyle>
          <a:p>
            <a:pPr/>
            <a:r>
              <a:t>Click to edit Master text styles</a:t>
            </a:r>
          </a:p>
        </p:txBody>
      </p:sp>
      <p:sp>
        <p:nvSpPr>
          <p:cNvPr id="85" name="Shape 8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Click to edit Master title style</a:t>
            </a:r>
          </a:p>
        </p:txBody>
      </p:sp>
      <p:sp>
        <p:nvSpPr>
          <p:cNvPr id="3" name="Shape 3"/>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Click to edit Master text styles</a:t>
            </a:r>
          </a:p>
          <a:p>
            <a:pPr lvl="1"/>
            <a:r>
              <a:t>Second level</a:t>
            </a:r>
          </a:p>
          <a:p>
            <a:pPr lvl="2"/>
            <a:r>
              <a:t>Third level</a:t>
            </a:r>
          </a:p>
          <a:p>
            <a:pPr lvl="3"/>
            <a:r>
              <a:t>Fourth level</a:t>
            </a:r>
          </a:p>
          <a:p>
            <a:pPr lvl="4"/>
            <a:r>
              <a:t>Fifth level</a:t>
            </a:r>
          </a:p>
        </p:txBody>
      </p:sp>
      <p:sp>
        <p:nvSpPr>
          <p:cNvPr id="4" name="Shape 4"/>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 Id="rId3" Type="http://schemas.openxmlformats.org/officeDocument/2006/relationships/image" Target="../media/image2.tif"/><Relationship Id="rId4" Type="http://schemas.openxmlformats.org/officeDocument/2006/relationships/image" Target="../media/image1.jpeg"/><Relationship Id="rId5"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orgill@tmc.ac.uk" TargetMode="External"/><Relationship Id="rId3" Type="http://schemas.openxmlformats.org/officeDocument/2006/relationships/hyperlink" Target="mailto:dpollitt@tmc.ac.uk" TargetMode="External"/><Relationship Id="rId4" Type="http://schemas.openxmlformats.org/officeDocument/2006/relationships/image" Target="../media/image2.tif"/></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2" name="image1.tif"/>
          <p:cNvPicPr>
            <a:picLocks noChangeAspect="1"/>
          </p:cNvPicPr>
          <p:nvPr/>
        </p:nvPicPr>
        <p:blipFill>
          <a:blip r:embed="rId2">
            <a:extLst/>
          </a:blip>
          <a:stretch>
            <a:fillRect/>
          </a:stretch>
        </p:blipFill>
        <p:spPr>
          <a:xfrm>
            <a:off x="130629" y="0"/>
            <a:ext cx="2699657" cy="1349830"/>
          </a:xfrm>
          <a:prstGeom prst="rect">
            <a:avLst/>
          </a:prstGeom>
          <a:ln w="12700">
            <a:miter lim="400000"/>
          </a:ln>
        </p:spPr>
      </p:pic>
      <p:pic>
        <p:nvPicPr>
          <p:cNvPr id="113" name="image2.tif"/>
          <p:cNvPicPr>
            <a:picLocks noChangeAspect="1"/>
          </p:cNvPicPr>
          <p:nvPr/>
        </p:nvPicPr>
        <p:blipFill>
          <a:blip r:embed="rId3">
            <a:extLst/>
          </a:blip>
          <a:stretch>
            <a:fillRect/>
          </a:stretch>
        </p:blipFill>
        <p:spPr>
          <a:xfrm>
            <a:off x="-262141" y="3265713"/>
            <a:ext cx="12454141" cy="3592287"/>
          </a:xfrm>
          <a:prstGeom prst="rect">
            <a:avLst/>
          </a:prstGeom>
          <a:ln w="12700">
            <a:miter lim="400000"/>
          </a:ln>
        </p:spPr>
      </p:pic>
      <p:pic>
        <p:nvPicPr>
          <p:cNvPr id="114" name="ETF_Green_Digital_Logo.jpg"/>
          <p:cNvPicPr>
            <a:picLocks noChangeAspect="1"/>
          </p:cNvPicPr>
          <p:nvPr/>
        </p:nvPicPr>
        <p:blipFill>
          <a:blip r:embed="rId4">
            <a:extLst/>
          </a:blip>
          <a:stretch>
            <a:fillRect/>
          </a:stretch>
        </p:blipFill>
        <p:spPr>
          <a:xfrm>
            <a:off x="9925461" y="103300"/>
            <a:ext cx="2151848" cy="1143229"/>
          </a:xfrm>
          <a:prstGeom prst="rect">
            <a:avLst/>
          </a:prstGeom>
          <a:ln w="12700">
            <a:miter lim="400000"/>
          </a:ln>
        </p:spPr>
      </p:pic>
      <p:sp>
        <p:nvSpPr>
          <p:cNvPr id="115" name="Shape 115"/>
          <p:cNvSpPr/>
          <p:nvPr/>
        </p:nvSpPr>
        <p:spPr>
          <a:xfrm>
            <a:off x="9899319" y="1345933"/>
            <a:ext cx="1899225"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2500">
                <a:solidFill>
                  <a:schemeClr val="accent6">
                    <a:satOff val="-3457"/>
                    <a:lumOff val="13039"/>
                  </a:schemeClr>
                </a:solidFill>
              </a:defRPr>
            </a:lvl1pPr>
          </a:lstStyle>
          <a:p>
            <a:pPr/>
            <a:r>
              <a:t>#TEACHTOO</a:t>
            </a:r>
          </a:p>
        </p:txBody>
      </p:sp>
      <p:pic>
        <p:nvPicPr>
          <p:cNvPr id="116" name="Stepping Into Business.png"/>
          <p:cNvPicPr>
            <a:picLocks noChangeAspect="1"/>
          </p:cNvPicPr>
          <p:nvPr/>
        </p:nvPicPr>
        <p:blipFill>
          <a:blip r:embed="rId5">
            <a:extLst/>
          </a:blip>
          <a:stretch>
            <a:fillRect/>
          </a:stretch>
        </p:blipFill>
        <p:spPr>
          <a:xfrm>
            <a:off x="7650286" y="17629"/>
            <a:ext cx="2151848" cy="1805323"/>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body" idx="1"/>
          </p:nvPr>
        </p:nvSpPr>
        <p:spPr>
          <a:xfrm>
            <a:off x="838200" y="1825625"/>
            <a:ext cx="10515600" cy="4351338"/>
          </a:xfrm>
          <a:prstGeom prst="rect">
            <a:avLst/>
          </a:prstGeom>
        </p:spPr>
        <p:txBody>
          <a:bodyPr/>
          <a:lstStyle/>
          <a:p>
            <a:pPr marL="0" indent="0">
              <a:lnSpc>
                <a:spcPct val="80000"/>
              </a:lnSpc>
              <a:spcBef>
                <a:spcPts val="0"/>
              </a:spcBef>
              <a:buSzTx/>
              <a:buNone/>
              <a:defRPr sz="1900"/>
            </a:pPr>
            <a:r>
              <a:t>As part of CLICK our students can do the following:</a:t>
            </a:r>
          </a:p>
          <a:p>
            <a:pPr marL="0" indent="0">
              <a:lnSpc>
                <a:spcPct val="80000"/>
              </a:lnSpc>
              <a:spcBef>
                <a:spcPts val="0"/>
              </a:spcBef>
              <a:buSzTx/>
              <a:buNone/>
              <a:defRPr sz="1900"/>
            </a:pPr>
          </a:p>
          <a:p>
            <a:pPr>
              <a:lnSpc>
                <a:spcPct val="80000"/>
              </a:lnSpc>
              <a:spcBef>
                <a:spcPts val="0"/>
              </a:spcBef>
              <a:defRPr sz="1900"/>
            </a:pPr>
            <a:r>
              <a:t>Short videos including advertisements, training videos, documentaries etc. that can be uploaded to websites and social media.</a:t>
            </a:r>
          </a:p>
          <a:p>
            <a:pPr>
              <a:lnSpc>
                <a:spcPct val="80000"/>
              </a:lnSpc>
              <a:spcBef>
                <a:spcPts val="0"/>
              </a:spcBef>
              <a:defRPr sz="1900"/>
            </a:pPr>
            <a:r>
              <a:t>Logo Design</a:t>
            </a:r>
          </a:p>
          <a:p>
            <a:pPr>
              <a:lnSpc>
                <a:spcPct val="80000"/>
              </a:lnSpc>
              <a:spcBef>
                <a:spcPts val="0"/>
              </a:spcBef>
              <a:defRPr sz="1900"/>
            </a:pPr>
            <a:r>
              <a:t>Character Design</a:t>
            </a:r>
          </a:p>
          <a:p>
            <a:pPr>
              <a:lnSpc>
                <a:spcPct val="80000"/>
              </a:lnSpc>
              <a:spcBef>
                <a:spcPts val="0"/>
              </a:spcBef>
              <a:defRPr sz="1900"/>
            </a:pPr>
            <a:r>
              <a:t>Short Animations</a:t>
            </a:r>
          </a:p>
          <a:p>
            <a:pPr>
              <a:lnSpc>
                <a:spcPct val="80000"/>
              </a:lnSpc>
              <a:spcBef>
                <a:spcPts val="0"/>
              </a:spcBef>
              <a:defRPr sz="1900"/>
            </a:pPr>
            <a:r>
              <a:t>Photography</a:t>
            </a:r>
          </a:p>
          <a:p>
            <a:pPr>
              <a:lnSpc>
                <a:spcPct val="80000"/>
              </a:lnSpc>
              <a:spcBef>
                <a:spcPts val="0"/>
              </a:spcBef>
              <a:defRPr sz="1900"/>
            </a:pPr>
            <a:r>
              <a:t>Podcasts</a:t>
            </a:r>
          </a:p>
          <a:p>
            <a:pPr>
              <a:lnSpc>
                <a:spcPct val="80000"/>
              </a:lnSpc>
              <a:spcBef>
                <a:spcPts val="0"/>
              </a:spcBef>
              <a:defRPr sz="1900"/>
            </a:pPr>
            <a:r>
              <a:t>Website Design</a:t>
            </a:r>
          </a:p>
          <a:p>
            <a:pPr>
              <a:lnSpc>
                <a:spcPct val="80000"/>
              </a:lnSpc>
              <a:spcBef>
                <a:spcPts val="0"/>
              </a:spcBef>
              <a:defRPr sz="1900"/>
            </a:pPr>
            <a:r>
              <a:t>Marketing Strategies</a:t>
            </a:r>
          </a:p>
          <a:p>
            <a:pPr>
              <a:lnSpc>
                <a:spcPct val="80000"/>
              </a:lnSpc>
              <a:spcBef>
                <a:spcPts val="0"/>
              </a:spcBef>
              <a:defRPr sz="1900"/>
            </a:pPr>
            <a:r>
              <a:t>Games and App Design</a:t>
            </a:r>
          </a:p>
          <a:p>
            <a:pPr>
              <a:lnSpc>
                <a:spcPct val="80000"/>
              </a:lnSpc>
              <a:spcBef>
                <a:spcPts val="0"/>
              </a:spcBef>
              <a:defRPr sz="1900"/>
            </a:pPr>
            <a:r>
              <a:t>Database</a:t>
            </a:r>
          </a:p>
          <a:p>
            <a:pPr>
              <a:lnSpc>
                <a:spcPct val="80000"/>
              </a:lnSpc>
              <a:spcBef>
                <a:spcPts val="0"/>
              </a:spcBef>
              <a:defRPr sz="1900"/>
            </a:pPr>
          </a:p>
          <a:p>
            <a:pPr marL="0" indent="0">
              <a:lnSpc>
                <a:spcPct val="80000"/>
              </a:lnSpc>
              <a:spcBef>
                <a:spcPts val="0"/>
              </a:spcBef>
              <a:buSzTx/>
              <a:buNone/>
              <a:defRPr sz="1900"/>
            </a:pPr>
            <a:r>
              <a:t>The nature of the live brief often determines the expected date of completion. Videos are quicker to produce than Digital Art, Animation or Games for example. Other requests can be discussed, we’re always ready for a challenge.</a:t>
            </a:r>
          </a:p>
        </p:txBody>
      </p:sp>
      <p:pic>
        <p:nvPicPr>
          <p:cNvPr id="119" name="image2.tif"/>
          <p:cNvPicPr>
            <a:picLocks noChangeAspect="1"/>
          </p:cNvPicPr>
          <p:nvPr/>
        </p:nvPicPr>
        <p:blipFill>
          <a:blip r:embed="rId2">
            <a:extLst/>
          </a:blip>
          <a:stretch>
            <a:fillRect/>
          </a:stretch>
        </p:blipFill>
        <p:spPr>
          <a:xfrm>
            <a:off x="0" y="272143"/>
            <a:ext cx="2943707" cy="849087"/>
          </a:xfrm>
          <a:prstGeom prst="rect">
            <a:avLst/>
          </a:prstGeom>
          <a:ln w="12700">
            <a:miter lim="400000"/>
          </a:ln>
        </p:spPr>
      </p:pic>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body" idx="1"/>
          </p:nvPr>
        </p:nvSpPr>
        <p:spPr>
          <a:xfrm>
            <a:off x="838200" y="1825625"/>
            <a:ext cx="10515600" cy="4351338"/>
          </a:xfrm>
          <a:prstGeom prst="rect">
            <a:avLst/>
          </a:prstGeom>
        </p:spPr>
        <p:txBody>
          <a:bodyPr/>
          <a:lstStyle/>
          <a:p>
            <a:pPr marL="0" indent="0">
              <a:spcBef>
                <a:spcPts val="0"/>
              </a:spcBef>
              <a:buSzTx/>
              <a:buNone/>
            </a:pPr>
            <a:r>
              <a:t>Process</a:t>
            </a:r>
          </a:p>
          <a:p>
            <a:pPr marL="0" indent="0">
              <a:spcBef>
                <a:spcPts val="0"/>
              </a:spcBef>
              <a:buSzTx/>
              <a:buNone/>
            </a:pPr>
          </a:p>
          <a:p>
            <a:pPr marL="0" indent="0">
              <a:spcBef>
                <a:spcPts val="0"/>
              </a:spcBef>
              <a:buSzTx/>
              <a:buNone/>
            </a:pPr>
            <a:r>
              <a:t>The production of briefs usually takes the following format:</a:t>
            </a:r>
          </a:p>
          <a:p>
            <a:pPr marL="0" indent="0">
              <a:spcBef>
                <a:spcPts val="0"/>
              </a:spcBef>
              <a:buSzTx/>
              <a:buNone/>
            </a:pPr>
          </a:p>
          <a:p>
            <a:pPr>
              <a:spcBef>
                <a:spcPts val="0"/>
              </a:spcBef>
            </a:pPr>
            <a:r>
              <a:t>Meet with appropriate CLICK lead (Louise Orgill or Danielle Pollitt) to agree requirements and timescale</a:t>
            </a:r>
          </a:p>
          <a:p>
            <a:pPr>
              <a:spcBef>
                <a:spcPts val="0"/>
              </a:spcBef>
            </a:pPr>
            <a:r>
              <a:t>Leads will liaise with tutors and make introductions to charity partner involved</a:t>
            </a:r>
          </a:p>
          <a:p>
            <a:pPr>
              <a:spcBef>
                <a:spcPts val="0"/>
              </a:spcBef>
            </a:pPr>
            <a:r>
              <a:t>Charity partner meets students</a:t>
            </a:r>
          </a:p>
          <a:p>
            <a:pPr>
              <a:spcBef>
                <a:spcPts val="0"/>
              </a:spcBef>
            </a:pPr>
            <a:r>
              <a:t>Production </a:t>
            </a:r>
            <a:r>
              <a:t>–</a:t>
            </a:r>
            <a:r>
              <a:t> contact with students and tutor</a:t>
            </a:r>
          </a:p>
          <a:p>
            <a:pPr>
              <a:spcBef>
                <a:spcPts val="0"/>
              </a:spcBef>
            </a:pPr>
            <a:r>
              <a:t>Feedback</a:t>
            </a:r>
          </a:p>
        </p:txBody>
      </p:sp>
      <p:pic>
        <p:nvPicPr>
          <p:cNvPr id="122" name="image2.tif"/>
          <p:cNvPicPr>
            <a:picLocks noChangeAspect="1"/>
          </p:cNvPicPr>
          <p:nvPr/>
        </p:nvPicPr>
        <p:blipFill>
          <a:blip r:embed="rId2">
            <a:extLst/>
          </a:blip>
          <a:stretch>
            <a:fillRect/>
          </a:stretch>
        </p:blipFill>
        <p:spPr>
          <a:xfrm>
            <a:off x="0" y="272143"/>
            <a:ext cx="2943707" cy="849087"/>
          </a:xfrm>
          <a:prstGeom prst="rect">
            <a:avLst/>
          </a:prstGeom>
          <a:ln w="12700">
            <a:miter lim="400000"/>
          </a:ln>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body" idx="1"/>
          </p:nvPr>
        </p:nvSpPr>
        <p:spPr>
          <a:xfrm>
            <a:off x="838200" y="1825625"/>
            <a:ext cx="10515600" cy="4351338"/>
          </a:xfrm>
          <a:prstGeom prst="rect">
            <a:avLst/>
          </a:prstGeom>
        </p:spPr>
        <p:txBody>
          <a:bodyPr/>
          <a:lstStyle/>
          <a:p>
            <a:pPr marL="0" indent="0">
              <a:lnSpc>
                <a:spcPct val="100000"/>
              </a:lnSpc>
              <a:spcBef>
                <a:spcPts val="0"/>
              </a:spcBef>
              <a:buSzTx/>
              <a:buNone/>
            </a:pPr>
            <a:r>
              <a:t>Emails </a:t>
            </a:r>
            <a:r>
              <a:t>–</a:t>
            </a:r>
            <a:r>
              <a:t> </a:t>
            </a:r>
          </a:p>
          <a:p>
            <a:pPr marL="0" indent="0">
              <a:lnSpc>
                <a:spcPct val="100000"/>
              </a:lnSpc>
              <a:spcBef>
                <a:spcPts val="0"/>
              </a:spcBef>
              <a:buSzTx/>
              <a:buNone/>
            </a:pPr>
            <a:r>
              <a:t>Louise Orgill </a:t>
            </a:r>
            <a:r>
              <a:t>–</a:t>
            </a:r>
            <a:r>
              <a:t> </a:t>
            </a:r>
            <a:r>
              <a:rPr u="sng">
                <a:solidFill>
                  <a:srgbClr val="0563C1"/>
                </a:solidFill>
                <a:uFill>
                  <a:solidFill>
                    <a:srgbClr val="0563C1"/>
                  </a:solidFill>
                </a:uFill>
                <a:hlinkClick r:id="rId2" invalidUrl="" action="" tgtFrame="" tooltip="" history="1" highlightClick="0" endSnd="0"/>
              </a:rPr>
              <a:t>lorgill@tmc.ac.uk</a:t>
            </a:r>
          </a:p>
          <a:p>
            <a:pPr marL="0" indent="0">
              <a:lnSpc>
                <a:spcPct val="100000"/>
              </a:lnSpc>
              <a:spcBef>
                <a:spcPts val="0"/>
              </a:spcBef>
              <a:buSzTx/>
              <a:buNone/>
            </a:pPr>
            <a:r>
              <a:t>Danielle Pollit </a:t>
            </a:r>
            <a:r>
              <a:t>–</a:t>
            </a:r>
            <a:r>
              <a:t> </a:t>
            </a:r>
            <a:r>
              <a:rPr u="sng">
                <a:solidFill>
                  <a:srgbClr val="0563C1"/>
                </a:solidFill>
                <a:uFill>
                  <a:solidFill>
                    <a:srgbClr val="0563C1"/>
                  </a:solidFill>
                </a:uFill>
                <a:hlinkClick r:id="rId3" invalidUrl="" action="" tgtFrame="" tooltip="" history="1" highlightClick="0" endSnd="0"/>
              </a:rPr>
              <a:t>dpollitt@tmc.ac.uk</a:t>
            </a:r>
          </a:p>
        </p:txBody>
      </p:sp>
      <p:pic>
        <p:nvPicPr>
          <p:cNvPr id="125" name="image2.tif"/>
          <p:cNvPicPr>
            <a:picLocks noChangeAspect="1"/>
          </p:cNvPicPr>
          <p:nvPr/>
        </p:nvPicPr>
        <p:blipFill>
          <a:blip r:embed="rId4">
            <a:extLst/>
          </a:blip>
          <a:stretch>
            <a:fillRect/>
          </a:stretch>
        </p:blipFill>
        <p:spPr>
          <a:xfrm>
            <a:off x="0" y="272143"/>
            <a:ext cx="2943707" cy="849087"/>
          </a:xfrm>
          <a:prstGeom prst="rect">
            <a:avLst/>
          </a:prstGeom>
          <a:ln w="12700">
            <a:miter lim="400000"/>
          </a:ln>
        </p:spPr>
      </p:pic>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