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5"/>
    <p:restoredTop sz="94586"/>
  </p:normalViewPr>
  <p:slideViewPr>
    <p:cSldViewPr snapToGrid="0" snapToObjects="1">
      <p:cViewPr varScale="1">
        <p:scale>
          <a:sx n="109" d="100"/>
          <a:sy n="109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F0133-44C9-0D4D-9242-258C342B702B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ACCEE-621E-6E47-B58A-4BB75840C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8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many of you have a Twitter/Facebook page?</a:t>
            </a:r>
          </a:p>
          <a:p>
            <a:r>
              <a:rPr lang="en-US" dirty="0"/>
              <a:t>How often do you post on social?</a:t>
            </a:r>
          </a:p>
          <a:p>
            <a:r>
              <a:rPr lang="en-US" dirty="0"/>
              <a:t>What are the differences between Facebook </a:t>
            </a:r>
            <a:r>
              <a:rPr lang="en-US"/>
              <a:t>and Twitter?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ACCEE-621E-6E47-B58A-4BB75840C3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87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we talk about what you think the differences between these are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Facebook networks People while Twitter networks ideas and topics.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Facebook allows you to write a book (not that anyone is going to read it). Twitter limits to 140 characters per tweet.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Facebook and Twitter allow the use of hashtags to group ideas / topics. Facebook incorporated this ideas patterned after Twitter.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can search inside of either network for topics, people, businesses and organizations.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Facebook allowing more options is considered more difficult to use than Twitter.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Both networks are capable of allowing some customization to include your branding.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Facebook allows likes and friends while Twitter’s call to action is to follow.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Inside of Facebook you will Like or Share something. Yet inside of Twitter you will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ReTweet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Favorite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Something.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can find your old elementary friends or high school love interest on Facebook. On Twitter you can find the latest topic trending – like the Oscars, News, Celebrity Stories and more.</a:t>
            </a:r>
          </a:p>
          <a:p>
            <a:r>
              <a:rPr lang="en-US" dirty="0"/>
              <a:t>Response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ACCEE-621E-6E47-B58A-4BB75840C3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67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You have made your twitter account  and you want to start making the most of it. These are just some of the features you can use</a:t>
            </a:r>
          </a:p>
          <a:p>
            <a:r>
              <a:rPr lang="en-GB" dirty="0"/>
              <a:t>You should be following people you want following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ACCEE-621E-6E47-B58A-4BB75840C3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31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You’ve made your Facebook account, these are some features. Once you </a:t>
            </a:r>
            <a:r>
              <a:rPr lang="en-GB"/>
              <a:t>have written a bio etc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ACCEE-621E-6E47-B58A-4BB75840C3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59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65B5A-673E-CE44-BDCA-366E1AEE1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24B842-A863-6145-A322-383B1F929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C1E62-4C53-E64B-AE5D-2BF2ECD81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13EC-F598-FF4F-BA68-A1223A318DA7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8328F-EEF1-184B-98E2-3A0012970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311E5-52C7-A14D-A69F-51A443284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863D-F513-444A-A878-C6107A609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68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C618D-6113-0546-93E2-D89658B69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B8AC06-112E-D94C-A61F-0D98BBE78C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D4BE2-9283-204D-82B5-9EE01D7F4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13EC-F598-FF4F-BA68-A1223A318DA7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F23D6-4EC5-4541-9446-AB002CD7D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80AC9-6A66-0543-BC45-3BAB1407A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863D-F513-444A-A878-C6107A609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83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82E2C4-A5F6-2C43-9343-A28CDFDA28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96902C-4E28-2043-AC69-ED10CCB2F6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A80C8-9C89-4F49-9380-F5126A175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13EC-F598-FF4F-BA68-A1223A318DA7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62A5A-AF2A-934B-BC15-EDC50279F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FD495-E5C1-A84B-94AE-39EE47060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863D-F513-444A-A878-C6107A609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84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ED0A7-EECC-324A-81E8-92ED702AF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FFACA-186E-154C-A2F1-341FA63CA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70FC8-E289-BF49-B055-E0629B83E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13EC-F598-FF4F-BA68-A1223A318DA7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F0DBF-29E1-D841-A30F-177115374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55141-BB0F-D54E-A942-AF192EF76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863D-F513-444A-A878-C6107A609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37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BC541-F7EC-984F-AEC7-A216F3DF3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DBD4AE-CAFE-AA47-AFA5-39830EC5A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4BEE2-A310-314A-A1A1-D78BF2043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13EC-F598-FF4F-BA68-A1223A318DA7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C5EE0-66D9-E14A-9B55-16B3932A2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33657-D48C-8140-A8E2-2380D059D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863D-F513-444A-A878-C6107A609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15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580D4-5B72-E043-B084-BAEE47F0C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17594-438A-CA48-B2DB-31D9F85CCD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FE3EF8-FD90-B141-9F5B-9A2C91063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DEDC7-1FB0-1640-8718-657345FA8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13EC-F598-FF4F-BA68-A1223A318DA7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34E296-E0A2-EB4E-87FA-A832C4514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0CBB18-A2BE-B74C-A0B3-D2F9AA01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863D-F513-444A-A878-C6107A609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43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E2905-2C7C-8D44-B547-61EA8897B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28E7FE-9BFD-2946-B23B-238F94DE9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B36EB3-0FBF-0648-A8E3-D0762D332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091F36-7505-D241-B5FF-854C984FE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2E143A-6317-0042-BBC4-1A44A96D65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7F1FF4-4E02-E242-93E9-F2B7761E8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13EC-F598-FF4F-BA68-A1223A318DA7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FFB35B-0441-644B-931A-1FCA5151F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CC6581-634D-3248-9D37-33A3DE637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863D-F513-444A-A878-C6107A609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5583C-B419-3B4B-B2C2-0ADF014CA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BBDD4F-26AA-3349-8521-74CC46991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13EC-F598-FF4F-BA68-A1223A318DA7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63956E-F0B5-6541-B30C-2B25C1A8E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4C410-3F39-EC42-AFDA-3FC387C1A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863D-F513-444A-A878-C6107A609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7CAAA1-A746-764C-9201-6C52B804B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13EC-F598-FF4F-BA68-A1223A318DA7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D87526-A6B7-524D-9EDE-3FDCF0F4B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93826-C6DF-E143-BBFA-B7B59A2B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863D-F513-444A-A878-C6107A609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5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6F36A-03B6-9149-9A7F-E6E4ED222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3AA2C-11B8-EB45-806E-622AFE5B6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FBF8D8-F271-364B-8C62-B2B77EB75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365F4D-0086-0C4D-A611-F09A184D4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13EC-F598-FF4F-BA68-A1223A318DA7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07B546-6B21-3343-BB9F-E2862CDEF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5C5498-9A05-7647-8B9B-C86C975B5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863D-F513-444A-A878-C6107A609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7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52DEE-1380-B245-827B-1238EE511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392C6D-CEFA-2C47-815E-8B30B31518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1CF440-CDBA-AA49-84F5-600604306B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652D77-EE5E-BF45-9F06-0B81254AB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13EC-F598-FF4F-BA68-A1223A318DA7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1D8494-A206-D944-AD82-8F7B39434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12130F-5336-3C48-A56A-120B5AD3E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863D-F513-444A-A878-C6107A609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0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1461EE-077B-D742-8985-6D6C6A2D5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BAEE3-DC27-0547-987B-CE578CE45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E5559-BAFB-B746-AEEB-36481F577E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513EC-F598-FF4F-BA68-A1223A318DA7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F3ACD-4897-8641-A5B7-CB3413E187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471CD-1EB6-B24E-B9CA-99234042A1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C863D-F513-444A-A878-C6107A609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0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168E7B-6D42-4B3A-B7A1-17D4C49EC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8A030C2-9F23-4593-9F99-7B73C232A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66A3D9-5B81-D647-B882-635D168DA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6432" y="1741337"/>
            <a:ext cx="6739136" cy="2387918"/>
          </a:xfrm>
        </p:spPr>
        <p:txBody>
          <a:bodyPr anchor="b">
            <a:normAutofit/>
          </a:bodyPr>
          <a:lstStyle/>
          <a:p>
            <a:r>
              <a:rPr lang="en-GB" sz="5100">
                <a:solidFill>
                  <a:srgbClr val="FFFFFF"/>
                </a:solidFill>
              </a:rPr>
              <a:t> You're on Twitter/Facebook… What's next?</a:t>
            </a:r>
            <a:endParaRPr lang="en-US" sz="510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E539CF-DEEE-BD4C-AB06-DF35814D54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9559" y="4200522"/>
            <a:ext cx="6740685" cy="68207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Aneeqa Javed</a:t>
            </a:r>
          </a:p>
        </p:txBody>
      </p:sp>
    </p:spTree>
    <p:extLst>
      <p:ext uri="{BB962C8B-B14F-4D97-AF65-F5344CB8AC3E}">
        <p14:creationId xmlns:p14="http://schemas.microsoft.com/office/powerpoint/2010/main" val="795184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08C24CF-71FA-5249-863E-FCD087274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949" y="1800936"/>
            <a:ext cx="3863971" cy="3094255"/>
          </a:xfrm>
          <a:prstGeom prst="rect">
            <a:avLst/>
          </a:prstGeom>
        </p:spPr>
      </p:pic>
      <p:pic>
        <p:nvPicPr>
          <p:cNvPr id="5" name="Content Placeholder 5" descr="A picture containing object, first-aid kit&#10;&#10;Description automatically generated">
            <a:extLst>
              <a:ext uri="{FF2B5EF4-FFF2-40B4-BE49-F238E27FC236}">
                <a16:creationId xmlns:a16="http://schemas.microsoft.com/office/drawing/2014/main" id="{7241EC20-68C1-F042-B0DF-F2081A9C50C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  <a:extLst/>
          </a:blip>
          <a:srcRect r="-1" b="2764"/>
          <a:stretch/>
        </p:blipFill>
        <p:spPr>
          <a:xfrm>
            <a:off x="7053411" y="1406878"/>
            <a:ext cx="3863971" cy="4044244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9AD274E-1F5C-034E-B5A4-75ABBC0373EE}"/>
              </a:ext>
            </a:extLst>
          </p:cNvPr>
          <p:cNvSpPr txBox="1"/>
          <p:nvPr/>
        </p:nvSpPr>
        <p:spPr>
          <a:xfrm>
            <a:off x="5474677" y="2520353"/>
            <a:ext cx="12426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726918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681F8AA-2597-EA43-A545-64934E396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Features</a:t>
            </a:r>
          </a:p>
        </p:txBody>
      </p:sp>
      <p:sp>
        <p:nvSpPr>
          <p:cNvPr id="13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4DAF52-A5AD-0949-A0F8-E65D5A1211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349" y="1972908"/>
            <a:ext cx="3661831" cy="293238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D5292-FC98-5840-81D0-C573DE4EB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224" y="1972908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Retweets </a:t>
            </a:r>
          </a:p>
          <a:p>
            <a:r>
              <a:rPr lang="en-US" sz="2000" dirty="0">
                <a:solidFill>
                  <a:srgbClr val="000000"/>
                </a:solidFill>
              </a:rPr>
              <a:t>Lists</a:t>
            </a:r>
          </a:p>
          <a:p>
            <a:r>
              <a:rPr lang="en-US" sz="2000" dirty="0">
                <a:solidFill>
                  <a:srgbClr val="000000"/>
                </a:solidFill>
              </a:rPr>
              <a:t>Moments</a:t>
            </a:r>
          </a:p>
          <a:p>
            <a:r>
              <a:rPr lang="en-US" sz="2000" dirty="0">
                <a:solidFill>
                  <a:srgbClr val="000000"/>
                </a:solidFill>
              </a:rPr>
              <a:t>Pinned tweets</a:t>
            </a:r>
          </a:p>
          <a:p>
            <a:r>
              <a:rPr lang="en-US" sz="2000" dirty="0">
                <a:solidFill>
                  <a:srgbClr val="000000"/>
                </a:solidFill>
              </a:rPr>
              <a:t>Hashtags</a:t>
            </a:r>
          </a:p>
          <a:p>
            <a:r>
              <a:rPr lang="en-US" sz="2000" dirty="0">
                <a:solidFill>
                  <a:srgbClr val="000000"/>
                </a:solidFill>
              </a:rPr>
              <a:t>Creation </a:t>
            </a:r>
            <a:r>
              <a:rPr lang="en-US" sz="2000" b="1" dirty="0">
                <a:solidFill>
                  <a:srgbClr val="000000"/>
                </a:solidFill>
              </a:rPr>
              <a:t>V</a:t>
            </a:r>
            <a:r>
              <a:rPr lang="en-US" sz="2000" dirty="0">
                <a:solidFill>
                  <a:srgbClr val="000000"/>
                </a:solidFill>
              </a:rPr>
              <a:t> Curation</a:t>
            </a:r>
          </a:p>
          <a:p>
            <a:r>
              <a:rPr lang="en-US" sz="2000" dirty="0">
                <a:solidFill>
                  <a:srgbClr val="000000"/>
                </a:solidFill>
              </a:rPr>
              <a:t>Analytics </a:t>
            </a:r>
          </a:p>
          <a:p>
            <a:r>
              <a:rPr lang="en-US" sz="2000" dirty="0">
                <a:solidFill>
                  <a:srgbClr val="000000"/>
                </a:solidFill>
              </a:rPr>
              <a:t>Tell everyone about your account!</a:t>
            </a:r>
          </a:p>
        </p:txBody>
      </p:sp>
    </p:spTree>
    <p:extLst>
      <p:ext uri="{BB962C8B-B14F-4D97-AF65-F5344CB8AC3E}">
        <p14:creationId xmlns:p14="http://schemas.microsoft.com/office/powerpoint/2010/main" val="314138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C3AD85C-0391-764D-83A7-8A3A131D8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Features</a:t>
            </a:r>
          </a:p>
        </p:txBody>
      </p:sp>
      <p:sp>
        <p:nvSpPr>
          <p:cNvPr id="27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Content Placeholder 5" descr="A picture containing object, first-aid kit&#10;&#10;Description automatically generated">
            <a:extLst>
              <a:ext uri="{FF2B5EF4-FFF2-40B4-BE49-F238E27FC236}">
                <a16:creationId xmlns:a16="http://schemas.microsoft.com/office/drawing/2014/main" id="{6EA7AC08-737C-9040-973C-1DD16749F33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  <a:extLst/>
          </a:blip>
          <a:srcRect r="-1" b="2764"/>
          <a:stretch/>
        </p:blipFill>
        <p:spPr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522D843-7F7B-40DE-A62C-E7F789844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Hashtags</a:t>
            </a:r>
          </a:p>
          <a:p>
            <a:r>
              <a:rPr lang="en-US" sz="2000" dirty="0">
                <a:solidFill>
                  <a:srgbClr val="000000"/>
                </a:solidFill>
              </a:rPr>
              <a:t>Groups</a:t>
            </a:r>
          </a:p>
          <a:p>
            <a:r>
              <a:rPr lang="en-US" sz="2000" dirty="0">
                <a:solidFill>
                  <a:srgbClr val="000000"/>
                </a:solidFill>
              </a:rPr>
              <a:t>Scheduled posts</a:t>
            </a:r>
          </a:p>
          <a:p>
            <a:r>
              <a:rPr lang="en-US" sz="2000" dirty="0">
                <a:solidFill>
                  <a:srgbClr val="000000"/>
                </a:solidFill>
              </a:rPr>
              <a:t>Promoted posts</a:t>
            </a:r>
          </a:p>
          <a:p>
            <a:r>
              <a:rPr lang="en-US" sz="2000" dirty="0">
                <a:solidFill>
                  <a:srgbClr val="000000"/>
                </a:solidFill>
              </a:rPr>
              <a:t>Page insights</a:t>
            </a:r>
          </a:p>
          <a:p>
            <a:r>
              <a:rPr lang="en-US" sz="2000" dirty="0">
                <a:solidFill>
                  <a:srgbClr val="000000"/>
                </a:solidFill>
              </a:rPr>
              <a:t>Events</a:t>
            </a:r>
          </a:p>
          <a:p>
            <a:r>
              <a:rPr lang="en-US" sz="2000" dirty="0">
                <a:solidFill>
                  <a:srgbClr val="000000"/>
                </a:solidFill>
              </a:rPr>
              <a:t>Live stream</a:t>
            </a:r>
          </a:p>
          <a:p>
            <a:r>
              <a:rPr lang="en-US" sz="2000" dirty="0">
                <a:solidFill>
                  <a:srgbClr val="000000"/>
                </a:solidFill>
              </a:rPr>
              <a:t>Tell everyone about your account!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308</Words>
  <Application>Microsoft Macintosh PowerPoint</Application>
  <PresentationFormat>Widescreen</PresentationFormat>
  <Paragraphs>42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 You're on Twitter/Facebook… What's next?</vt:lpstr>
      <vt:lpstr>PowerPoint Presentation</vt:lpstr>
      <vt:lpstr>Features</vt:lpstr>
      <vt:lpstr>Features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You're on Twitter/Facebook… What's next?</dc:title>
  <dc:creator>Aneeqa Javed</dc:creator>
  <cp:lastModifiedBy>Aneeqa Javed</cp:lastModifiedBy>
  <cp:revision>17</cp:revision>
  <dcterms:created xsi:type="dcterms:W3CDTF">2018-11-11T11:53:05Z</dcterms:created>
  <dcterms:modified xsi:type="dcterms:W3CDTF">2018-11-12T20:36:11Z</dcterms:modified>
</cp:coreProperties>
</file>